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CA879-8C1C-4636-874A-DDF2AFC6E53C}" type="doc">
      <dgm:prSet loTypeId="urn:microsoft.com/office/officeart/2011/layout/Tab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5726FC-4D3A-4E6F-B91D-85BECDFD7389}" type="pres">
      <dgm:prSet presAssocID="{C33CA879-8C1C-4636-874A-DDF2AFC6E53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</dgm:ptLst>
  <dgm:cxnLst>
    <dgm:cxn modelId="{641460EE-D47E-4A28-AAD9-2C5FFE3B16B5}" type="presOf" srcId="{C33CA879-8C1C-4636-874A-DDF2AFC6E53C}" destId="{675726FC-4D3A-4E6F-B91D-85BECDFD7389}" srcOrd="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03A164-D7E1-4A2B-91F7-F20FE688C947}" type="doc">
      <dgm:prSet loTypeId="urn:microsoft.com/office/officeart/2005/8/layout/hierarchy4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1DAF9A-29C3-4C58-919D-0B50ADAF4367}">
      <dgm:prSet phldrT="[Text]" custT="1"/>
      <dgm:spPr/>
      <dgm:t>
        <a:bodyPr/>
        <a:lstStyle/>
        <a:p>
          <a:r>
            <a:rPr lang="en-US" sz="5400" dirty="0">
              <a:latin typeface="Aharoni" panose="02010803020104030203" pitchFamily="2" charset="-79"/>
              <a:cs typeface="Aharoni" panose="02010803020104030203" pitchFamily="2" charset="-79"/>
            </a:rPr>
            <a:t>Nursing competency</a:t>
          </a:r>
        </a:p>
      </dgm:t>
    </dgm:pt>
    <dgm:pt modelId="{3B6FC98D-182A-4D9D-88A4-9903E51EE59F}" type="parTrans" cxnId="{623C1AF7-7C73-4650-944D-53CCB75C39AA}">
      <dgm:prSet/>
      <dgm:spPr/>
      <dgm:t>
        <a:bodyPr/>
        <a:lstStyle/>
        <a:p>
          <a:endParaRPr lang="en-US"/>
        </a:p>
      </dgm:t>
    </dgm:pt>
    <dgm:pt modelId="{1DF992BA-A2BC-4D75-91A3-EC9B5D4B1DFD}" type="sibTrans" cxnId="{623C1AF7-7C73-4650-944D-53CCB75C39AA}">
      <dgm:prSet/>
      <dgm:spPr/>
      <dgm:t>
        <a:bodyPr/>
        <a:lstStyle/>
        <a:p>
          <a:endParaRPr lang="en-US"/>
        </a:p>
      </dgm:t>
    </dgm:pt>
    <dgm:pt modelId="{D1B31F82-5A25-46EC-BEC6-04038BCB71A6}">
      <dgm:prSet phldrT="[Text]" custT="1"/>
      <dgm:spPr/>
      <dgm:t>
        <a:bodyPr/>
        <a:lstStyle/>
        <a:p>
          <a:r>
            <a:rPr lang="en-US" sz="2800" dirty="0">
              <a:latin typeface="Aharoni" panose="02010803020104030203" pitchFamily="2" charset="-79"/>
              <a:cs typeface="Aharoni" panose="02010803020104030203" pitchFamily="2" charset="-79"/>
            </a:rPr>
            <a:t>Attitude</a:t>
          </a:r>
        </a:p>
      </dgm:t>
    </dgm:pt>
    <dgm:pt modelId="{4DAF4822-A822-4BC6-BE12-84FF9933AA77}" type="parTrans" cxnId="{A5CA175B-2A8D-45F5-8E61-8F44C8577266}">
      <dgm:prSet/>
      <dgm:spPr/>
      <dgm:t>
        <a:bodyPr/>
        <a:lstStyle/>
        <a:p>
          <a:endParaRPr lang="en-US"/>
        </a:p>
      </dgm:t>
    </dgm:pt>
    <dgm:pt modelId="{C8C348F1-2039-4DE8-B0CE-1801DF1BFDAC}" type="sibTrans" cxnId="{A5CA175B-2A8D-45F5-8E61-8F44C8577266}">
      <dgm:prSet/>
      <dgm:spPr/>
      <dgm:t>
        <a:bodyPr/>
        <a:lstStyle/>
        <a:p>
          <a:endParaRPr lang="en-US"/>
        </a:p>
      </dgm:t>
    </dgm:pt>
    <dgm:pt modelId="{F7937618-A068-4742-BA1F-E8175A8DF388}">
      <dgm:prSet phldrT="[Text]" custT="1"/>
      <dgm:spPr/>
      <dgm:t>
        <a:bodyPr/>
        <a:lstStyle/>
        <a:p>
          <a:r>
            <a:rPr lang="en-US" sz="2800" dirty="0">
              <a:latin typeface="Aharoni" panose="02010803020104030203" pitchFamily="2" charset="-79"/>
              <a:cs typeface="Aharoni" panose="02010803020104030203" pitchFamily="2" charset="-79"/>
            </a:rPr>
            <a:t>Practice</a:t>
          </a:r>
        </a:p>
      </dgm:t>
    </dgm:pt>
    <dgm:pt modelId="{2C0B95FC-726D-4F5F-9BF7-47FEB901B5B9}" type="parTrans" cxnId="{0A6367BF-1967-4D3F-B514-3EA15A119AD9}">
      <dgm:prSet/>
      <dgm:spPr/>
      <dgm:t>
        <a:bodyPr/>
        <a:lstStyle/>
        <a:p>
          <a:endParaRPr lang="en-US"/>
        </a:p>
      </dgm:t>
    </dgm:pt>
    <dgm:pt modelId="{235B6562-DB92-47FD-A2C3-A56356802B20}" type="sibTrans" cxnId="{0A6367BF-1967-4D3F-B514-3EA15A119AD9}">
      <dgm:prSet/>
      <dgm:spPr/>
      <dgm:t>
        <a:bodyPr/>
        <a:lstStyle/>
        <a:p>
          <a:endParaRPr lang="en-US"/>
        </a:p>
      </dgm:t>
    </dgm:pt>
    <dgm:pt modelId="{4BDDE825-22F5-486D-BF68-F9B34BD12129}">
      <dgm:prSet phldrT="[Text]" custT="1"/>
      <dgm:spPr/>
      <dgm:t>
        <a:bodyPr/>
        <a:lstStyle/>
        <a:p>
          <a:r>
            <a:rPr lang="en-US" sz="2800" dirty="0">
              <a:latin typeface="Aharoni" panose="02010803020104030203" pitchFamily="2" charset="-79"/>
              <a:cs typeface="Aharoni" panose="02010803020104030203" pitchFamily="2" charset="-79"/>
            </a:rPr>
            <a:t>Skill</a:t>
          </a:r>
        </a:p>
      </dgm:t>
    </dgm:pt>
    <dgm:pt modelId="{970C28E8-CF57-4D2D-98F6-C93A1F303B65}" type="parTrans" cxnId="{23F1036E-E626-407D-89B4-79F100219D36}">
      <dgm:prSet/>
      <dgm:spPr/>
      <dgm:t>
        <a:bodyPr/>
        <a:lstStyle/>
        <a:p>
          <a:endParaRPr lang="en-US"/>
        </a:p>
      </dgm:t>
    </dgm:pt>
    <dgm:pt modelId="{0A2E9B24-7489-4EED-A12C-19B2338EC71B}" type="sibTrans" cxnId="{23F1036E-E626-407D-89B4-79F100219D36}">
      <dgm:prSet/>
      <dgm:spPr/>
      <dgm:t>
        <a:bodyPr/>
        <a:lstStyle/>
        <a:p>
          <a:endParaRPr lang="en-US"/>
        </a:p>
      </dgm:t>
    </dgm:pt>
    <dgm:pt modelId="{B48384C0-C2E8-4BAF-889C-3C5C09E7D9BA}">
      <dgm:prSet phldrT="[Text]" custT="1"/>
      <dgm:spPr/>
      <dgm:t>
        <a:bodyPr/>
        <a:lstStyle/>
        <a:p>
          <a:r>
            <a:rPr lang="en-US" sz="2800" dirty="0">
              <a:latin typeface="Aharoni" panose="02010803020104030203" pitchFamily="2" charset="-79"/>
              <a:cs typeface="Aharoni" panose="02010803020104030203" pitchFamily="2" charset="-79"/>
            </a:rPr>
            <a:t>Knowledge</a:t>
          </a:r>
        </a:p>
      </dgm:t>
    </dgm:pt>
    <dgm:pt modelId="{A8687575-7DCF-4479-AD9E-2F2C6F1FD5C6}" type="parTrans" cxnId="{CAACA5B1-EEA3-4176-9BD5-E0E3BE3036F7}">
      <dgm:prSet/>
      <dgm:spPr/>
      <dgm:t>
        <a:bodyPr/>
        <a:lstStyle/>
        <a:p>
          <a:endParaRPr lang="en-US"/>
        </a:p>
      </dgm:t>
    </dgm:pt>
    <dgm:pt modelId="{A7B8E3DC-0AEF-49F9-BF3E-5D8CCAF0F628}" type="sibTrans" cxnId="{CAACA5B1-EEA3-4176-9BD5-E0E3BE3036F7}">
      <dgm:prSet/>
      <dgm:spPr/>
      <dgm:t>
        <a:bodyPr/>
        <a:lstStyle/>
        <a:p>
          <a:endParaRPr lang="en-US"/>
        </a:p>
      </dgm:t>
    </dgm:pt>
    <dgm:pt modelId="{A943566E-D492-4E5A-8B86-4D1AF7FEF808}">
      <dgm:prSet phldrT="[Text]" custT="1"/>
      <dgm:spPr/>
      <dgm:t>
        <a:bodyPr/>
        <a:lstStyle/>
        <a:p>
          <a:r>
            <a:rPr lang="en-US" sz="2800" dirty="0">
              <a:latin typeface="Aharoni" panose="02010803020104030203" pitchFamily="2" charset="-79"/>
              <a:cs typeface="Aharoni" panose="02010803020104030203" pitchFamily="2" charset="-79"/>
            </a:rPr>
            <a:t>Values </a:t>
          </a:r>
        </a:p>
      </dgm:t>
    </dgm:pt>
    <dgm:pt modelId="{9B498B49-55A3-48C6-A017-DA53684DEA07}" type="parTrans" cxnId="{565E97F8-FFCF-4B06-A4BF-2A656D80EFC5}">
      <dgm:prSet/>
      <dgm:spPr/>
      <dgm:t>
        <a:bodyPr/>
        <a:lstStyle/>
        <a:p>
          <a:endParaRPr lang="en-US"/>
        </a:p>
      </dgm:t>
    </dgm:pt>
    <dgm:pt modelId="{B82F6265-FACF-4B94-9D71-E76580F053D3}" type="sibTrans" cxnId="{565E97F8-FFCF-4B06-A4BF-2A656D80EFC5}">
      <dgm:prSet/>
      <dgm:spPr/>
      <dgm:t>
        <a:bodyPr/>
        <a:lstStyle/>
        <a:p>
          <a:endParaRPr lang="en-US"/>
        </a:p>
      </dgm:t>
    </dgm:pt>
    <dgm:pt modelId="{8C144932-5659-45AA-BA8C-03C4447BA5B8}">
      <dgm:prSet custT="1"/>
      <dgm:spPr/>
      <dgm:t>
        <a:bodyPr/>
        <a:lstStyle/>
        <a:p>
          <a:r>
            <a:rPr lang="en-US" sz="2800" dirty="0">
              <a:latin typeface="Aharoni" panose="02010803020104030203" pitchFamily="2" charset="-79"/>
              <a:cs typeface="Aharoni" panose="02010803020104030203" pitchFamily="2" charset="-79"/>
            </a:rPr>
            <a:t>Believes </a:t>
          </a:r>
        </a:p>
      </dgm:t>
    </dgm:pt>
    <dgm:pt modelId="{E5F469A5-E2C4-4FDD-850F-D5C72AF6D07F}" type="parTrans" cxnId="{1B7F80AB-E105-4DDB-80C0-FD707B2C6EDB}">
      <dgm:prSet/>
      <dgm:spPr/>
      <dgm:t>
        <a:bodyPr/>
        <a:lstStyle/>
        <a:p>
          <a:endParaRPr lang="en-US"/>
        </a:p>
      </dgm:t>
    </dgm:pt>
    <dgm:pt modelId="{62329C1A-D7A3-462E-B034-8E75DC13D026}" type="sibTrans" cxnId="{1B7F80AB-E105-4DDB-80C0-FD707B2C6EDB}">
      <dgm:prSet/>
      <dgm:spPr/>
      <dgm:t>
        <a:bodyPr/>
        <a:lstStyle/>
        <a:p>
          <a:endParaRPr lang="en-US"/>
        </a:p>
      </dgm:t>
    </dgm:pt>
    <dgm:pt modelId="{241971F0-B855-4BC2-A99E-6BC868BE5325}" type="pres">
      <dgm:prSet presAssocID="{ED03A164-D7E1-4A2B-91F7-F20FE688C94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F4EA79-AB79-49A9-BCDE-907185F804C8}" type="pres">
      <dgm:prSet presAssocID="{451DAF9A-29C3-4C58-919D-0B50ADAF4367}" presName="vertOne" presStyleCnt="0"/>
      <dgm:spPr/>
    </dgm:pt>
    <dgm:pt modelId="{DB09AB01-7093-4D86-9DA6-146A7CCDEB34}" type="pres">
      <dgm:prSet presAssocID="{451DAF9A-29C3-4C58-919D-0B50ADAF4367}" presName="txOne" presStyleLbl="node0" presStyleIdx="0" presStyleCnt="1" custLinFactNeighborX="0" custLinFactNeighborY="54361">
        <dgm:presLayoutVars>
          <dgm:chPref val="3"/>
        </dgm:presLayoutVars>
      </dgm:prSet>
      <dgm:spPr/>
    </dgm:pt>
    <dgm:pt modelId="{7B665833-F7DB-42C3-813F-C4B025347869}" type="pres">
      <dgm:prSet presAssocID="{451DAF9A-29C3-4C58-919D-0B50ADAF4367}" presName="parTransOne" presStyleCnt="0"/>
      <dgm:spPr/>
    </dgm:pt>
    <dgm:pt modelId="{AA0ABA63-B3A4-4B76-AF3B-A3E0459A74BD}" type="pres">
      <dgm:prSet presAssocID="{451DAF9A-29C3-4C58-919D-0B50ADAF4367}" presName="horzOne" presStyleCnt="0"/>
      <dgm:spPr/>
    </dgm:pt>
    <dgm:pt modelId="{26D079D7-2B40-4238-B7C9-DBC3ABA4284B}" type="pres">
      <dgm:prSet presAssocID="{D1B31F82-5A25-46EC-BEC6-04038BCB71A6}" presName="vertTwo" presStyleCnt="0"/>
      <dgm:spPr/>
    </dgm:pt>
    <dgm:pt modelId="{797DCAFB-51D5-44D4-A738-8CDF226FC086}" type="pres">
      <dgm:prSet presAssocID="{D1B31F82-5A25-46EC-BEC6-04038BCB71A6}" presName="txTwo" presStyleLbl="node2" presStyleIdx="0" presStyleCnt="3" custScaleX="109994">
        <dgm:presLayoutVars>
          <dgm:chPref val="3"/>
        </dgm:presLayoutVars>
      </dgm:prSet>
      <dgm:spPr/>
    </dgm:pt>
    <dgm:pt modelId="{B4BE63EC-9BFF-4DAD-B170-9F894213B503}" type="pres">
      <dgm:prSet presAssocID="{D1B31F82-5A25-46EC-BEC6-04038BCB71A6}" presName="parTransTwo" presStyleCnt="0"/>
      <dgm:spPr/>
    </dgm:pt>
    <dgm:pt modelId="{D2D2EE3A-A040-4BBF-84EC-7937B7500F43}" type="pres">
      <dgm:prSet presAssocID="{D1B31F82-5A25-46EC-BEC6-04038BCB71A6}" presName="horzTwo" presStyleCnt="0"/>
      <dgm:spPr/>
    </dgm:pt>
    <dgm:pt modelId="{D8179B5A-13C4-4869-8AB4-FD2CC1B64848}" type="pres">
      <dgm:prSet presAssocID="{F7937618-A068-4742-BA1F-E8175A8DF388}" presName="vertThree" presStyleCnt="0"/>
      <dgm:spPr/>
    </dgm:pt>
    <dgm:pt modelId="{F7D72EE3-8A1C-497C-8959-8E1BE8EB07C6}" type="pres">
      <dgm:prSet presAssocID="{F7937618-A068-4742-BA1F-E8175A8DF388}" presName="txThree" presStyleLbl="node3" presStyleIdx="0" presStyleCnt="3">
        <dgm:presLayoutVars>
          <dgm:chPref val="3"/>
        </dgm:presLayoutVars>
      </dgm:prSet>
      <dgm:spPr/>
    </dgm:pt>
    <dgm:pt modelId="{7D6E66B1-46FF-4023-926A-74AAE9179382}" type="pres">
      <dgm:prSet presAssocID="{F7937618-A068-4742-BA1F-E8175A8DF388}" presName="horzThree" presStyleCnt="0"/>
      <dgm:spPr/>
    </dgm:pt>
    <dgm:pt modelId="{ACE59C50-F4EC-4330-92A1-29A31DC90594}" type="pres">
      <dgm:prSet presAssocID="{235B6562-DB92-47FD-A2C3-A56356802B20}" presName="sibSpaceThree" presStyleCnt="0"/>
      <dgm:spPr/>
    </dgm:pt>
    <dgm:pt modelId="{A684E6D8-53CD-44D9-9E01-DE126370F90A}" type="pres">
      <dgm:prSet presAssocID="{4BDDE825-22F5-486D-BF68-F9B34BD12129}" presName="vertThree" presStyleCnt="0"/>
      <dgm:spPr/>
    </dgm:pt>
    <dgm:pt modelId="{F1CC8FC0-57EE-4EBB-9D03-5E536D89FA7B}" type="pres">
      <dgm:prSet presAssocID="{4BDDE825-22F5-486D-BF68-F9B34BD12129}" presName="txThree" presStyleLbl="node3" presStyleIdx="1" presStyleCnt="3">
        <dgm:presLayoutVars>
          <dgm:chPref val="3"/>
        </dgm:presLayoutVars>
      </dgm:prSet>
      <dgm:spPr/>
    </dgm:pt>
    <dgm:pt modelId="{1889825E-FC18-4098-952F-C544F121B06E}" type="pres">
      <dgm:prSet presAssocID="{4BDDE825-22F5-486D-BF68-F9B34BD12129}" presName="horzThree" presStyleCnt="0"/>
      <dgm:spPr/>
    </dgm:pt>
    <dgm:pt modelId="{9BE4ECA9-D9F5-4BFB-9EF0-6D985FA2ABDB}" type="pres">
      <dgm:prSet presAssocID="{C8C348F1-2039-4DE8-B0CE-1801DF1BFDAC}" presName="sibSpaceTwo" presStyleCnt="0"/>
      <dgm:spPr/>
    </dgm:pt>
    <dgm:pt modelId="{D833F0E8-9A62-43C5-9F01-A366BE479965}" type="pres">
      <dgm:prSet presAssocID="{B48384C0-C2E8-4BAF-889C-3C5C09E7D9BA}" presName="vertTwo" presStyleCnt="0"/>
      <dgm:spPr/>
    </dgm:pt>
    <dgm:pt modelId="{60ABEDAE-E214-4734-B512-D753632C0E85}" type="pres">
      <dgm:prSet presAssocID="{B48384C0-C2E8-4BAF-889C-3C5C09E7D9BA}" presName="txTwo" presStyleLbl="node2" presStyleIdx="1" presStyleCnt="3" custScaleX="242617" custLinFactNeighborX="60803" custLinFactNeighborY="21271">
        <dgm:presLayoutVars>
          <dgm:chPref val="3"/>
        </dgm:presLayoutVars>
      </dgm:prSet>
      <dgm:spPr/>
    </dgm:pt>
    <dgm:pt modelId="{DF26C22B-A397-498D-ACAE-F494C08EA0BE}" type="pres">
      <dgm:prSet presAssocID="{B48384C0-C2E8-4BAF-889C-3C5C09E7D9BA}" presName="parTransTwo" presStyleCnt="0"/>
      <dgm:spPr/>
    </dgm:pt>
    <dgm:pt modelId="{9C60EC9F-8858-4BA4-A20F-90290CD6C401}" type="pres">
      <dgm:prSet presAssocID="{B48384C0-C2E8-4BAF-889C-3C5C09E7D9BA}" presName="horzTwo" presStyleCnt="0"/>
      <dgm:spPr/>
    </dgm:pt>
    <dgm:pt modelId="{8D9E0F54-0FDD-4C06-A46D-298E77034ADC}" type="pres">
      <dgm:prSet presAssocID="{A943566E-D492-4E5A-8B86-4D1AF7FEF808}" presName="vertThree" presStyleCnt="0"/>
      <dgm:spPr/>
    </dgm:pt>
    <dgm:pt modelId="{715AB9D8-2166-4D58-83E3-6F452A180D60}" type="pres">
      <dgm:prSet presAssocID="{A943566E-D492-4E5A-8B86-4D1AF7FEF808}" presName="txThree" presStyleLbl="node3" presStyleIdx="2" presStyleCnt="3">
        <dgm:presLayoutVars>
          <dgm:chPref val="3"/>
        </dgm:presLayoutVars>
      </dgm:prSet>
      <dgm:spPr/>
    </dgm:pt>
    <dgm:pt modelId="{FF5DF9F7-9EF5-46AC-9683-9951D1FD8245}" type="pres">
      <dgm:prSet presAssocID="{A943566E-D492-4E5A-8B86-4D1AF7FEF808}" presName="horzThree" presStyleCnt="0"/>
      <dgm:spPr/>
    </dgm:pt>
    <dgm:pt modelId="{94C6BC7B-C382-4E7C-912A-36C1AEFFA77F}" type="pres">
      <dgm:prSet presAssocID="{A7B8E3DC-0AEF-49F9-BF3E-5D8CCAF0F628}" presName="sibSpaceTwo" presStyleCnt="0"/>
      <dgm:spPr/>
    </dgm:pt>
    <dgm:pt modelId="{7BCF2BC7-C6E9-430F-A553-BB982CF74AC9}" type="pres">
      <dgm:prSet presAssocID="{8C144932-5659-45AA-BA8C-03C4447BA5B8}" presName="vertTwo" presStyleCnt="0"/>
      <dgm:spPr/>
    </dgm:pt>
    <dgm:pt modelId="{DFCDECC8-174F-4DA4-B464-C48AA5B6A975}" type="pres">
      <dgm:prSet presAssocID="{8C144932-5659-45AA-BA8C-03C4447BA5B8}" presName="txTwo" presStyleLbl="node2" presStyleIdx="2" presStyleCnt="3" custLinFactY="12207" custLinFactNeighborX="-56344" custLinFactNeighborY="100000">
        <dgm:presLayoutVars>
          <dgm:chPref val="3"/>
        </dgm:presLayoutVars>
      </dgm:prSet>
      <dgm:spPr/>
    </dgm:pt>
    <dgm:pt modelId="{E62A2E59-49EC-4876-8CFC-3A98C1C45ADB}" type="pres">
      <dgm:prSet presAssocID="{8C144932-5659-45AA-BA8C-03C4447BA5B8}" presName="horzTwo" presStyleCnt="0"/>
      <dgm:spPr/>
    </dgm:pt>
  </dgm:ptLst>
  <dgm:cxnLst>
    <dgm:cxn modelId="{A98AA728-E1CE-4698-8EFD-FBF58B988642}" type="presOf" srcId="{8C144932-5659-45AA-BA8C-03C4447BA5B8}" destId="{DFCDECC8-174F-4DA4-B464-C48AA5B6A975}" srcOrd="0" destOrd="0" presId="urn:microsoft.com/office/officeart/2005/8/layout/hierarchy4"/>
    <dgm:cxn modelId="{3A7B7B3C-3D63-46A6-BA2F-13733FF0BD3F}" type="presOf" srcId="{451DAF9A-29C3-4C58-919D-0B50ADAF4367}" destId="{DB09AB01-7093-4D86-9DA6-146A7CCDEB34}" srcOrd="0" destOrd="0" presId="urn:microsoft.com/office/officeart/2005/8/layout/hierarchy4"/>
    <dgm:cxn modelId="{A5CA175B-2A8D-45F5-8E61-8F44C8577266}" srcId="{451DAF9A-29C3-4C58-919D-0B50ADAF4367}" destId="{D1B31F82-5A25-46EC-BEC6-04038BCB71A6}" srcOrd="0" destOrd="0" parTransId="{4DAF4822-A822-4BC6-BE12-84FF9933AA77}" sibTransId="{C8C348F1-2039-4DE8-B0CE-1801DF1BFDAC}"/>
    <dgm:cxn modelId="{81BB5E62-CA45-4167-B8C6-76285E2544C6}" type="presOf" srcId="{4BDDE825-22F5-486D-BF68-F9B34BD12129}" destId="{F1CC8FC0-57EE-4EBB-9D03-5E536D89FA7B}" srcOrd="0" destOrd="0" presId="urn:microsoft.com/office/officeart/2005/8/layout/hierarchy4"/>
    <dgm:cxn modelId="{95C6AC66-B6D2-4382-9346-FA62A9E6F744}" type="presOf" srcId="{ED03A164-D7E1-4A2B-91F7-F20FE688C947}" destId="{241971F0-B855-4BC2-A99E-6BC868BE5325}" srcOrd="0" destOrd="0" presId="urn:microsoft.com/office/officeart/2005/8/layout/hierarchy4"/>
    <dgm:cxn modelId="{E651216D-0DFB-427D-9FFA-CCF5421E2E9B}" type="presOf" srcId="{D1B31F82-5A25-46EC-BEC6-04038BCB71A6}" destId="{797DCAFB-51D5-44D4-A738-8CDF226FC086}" srcOrd="0" destOrd="0" presId="urn:microsoft.com/office/officeart/2005/8/layout/hierarchy4"/>
    <dgm:cxn modelId="{23F1036E-E626-407D-89B4-79F100219D36}" srcId="{D1B31F82-5A25-46EC-BEC6-04038BCB71A6}" destId="{4BDDE825-22F5-486D-BF68-F9B34BD12129}" srcOrd="1" destOrd="0" parTransId="{970C28E8-CF57-4D2D-98F6-C93A1F303B65}" sibTransId="{0A2E9B24-7489-4EED-A12C-19B2338EC71B}"/>
    <dgm:cxn modelId="{DABA796F-1196-449E-BBD2-1B7CE2231E83}" type="presOf" srcId="{F7937618-A068-4742-BA1F-E8175A8DF388}" destId="{F7D72EE3-8A1C-497C-8959-8E1BE8EB07C6}" srcOrd="0" destOrd="0" presId="urn:microsoft.com/office/officeart/2005/8/layout/hierarchy4"/>
    <dgm:cxn modelId="{D868F287-2961-46E8-82ED-3995C86068B6}" type="presOf" srcId="{A943566E-D492-4E5A-8B86-4D1AF7FEF808}" destId="{715AB9D8-2166-4D58-83E3-6F452A180D60}" srcOrd="0" destOrd="0" presId="urn:microsoft.com/office/officeart/2005/8/layout/hierarchy4"/>
    <dgm:cxn modelId="{1B7F80AB-E105-4DDB-80C0-FD707B2C6EDB}" srcId="{451DAF9A-29C3-4C58-919D-0B50ADAF4367}" destId="{8C144932-5659-45AA-BA8C-03C4447BA5B8}" srcOrd="2" destOrd="0" parTransId="{E5F469A5-E2C4-4FDD-850F-D5C72AF6D07F}" sibTransId="{62329C1A-D7A3-462E-B034-8E75DC13D026}"/>
    <dgm:cxn modelId="{CAACA5B1-EEA3-4176-9BD5-E0E3BE3036F7}" srcId="{451DAF9A-29C3-4C58-919D-0B50ADAF4367}" destId="{B48384C0-C2E8-4BAF-889C-3C5C09E7D9BA}" srcOrd="1" destOrd="0" parTransId="{A8687575-7DCF-4479-AD9E-2F2C6F1FD5C6}" sibTransId="{A7B8E3DC-0AEF-49F9-BF3E-5D8CCAF0F628}"/>
    <dgm:cxn modelId="{0A6367BF-1967-4D3F-B514-3EA15A119AD9}" srcId="{D1B31F82-5A25-46EC-BEC6-04038BCB71A6}" destId="{F7937618-A068-4742-BA1F-E8175A8DF388}" srcOrd="0" destOrd="0" parTransId="{2C0B95FC-726D-4F5F-9BF7-47FEB901B5B9}" sibTransId="{235B6562-DB92-47FD-A2C3-A56356802B20}"/>
    <dgm:cxn modelId="{ACA562CC-2A89-4F63-A08B-4EF9B6003358}" type="presOf" srcId="{B48384C0-C2E8-4BAF-889C-3C5C09E7D9BA}" destId="{60ABEDAE-E214-4734-B512-D753632C0E85}" srcOrd="0" destOrd="0" presId="urn:microsoft.com/office/officeart/2005/8/layout/hierarchy4"/>
    <dgm:cxn modelId="{623C1AF7-7C73-4650-944D-53CCB75C39AA}" srcId="{ED03A164-D7E1-4A2B-91F7-F20FE688C947}" destId="{451DAF9A-29C3-4C58-919D-0B50ADAF4367}" srcOrd="0" destOrd="0" parTransId="{3B6FC98D-182A-4D9D-88A4-9903E51EE59F}" sibTransId="{1DF992BA-A2BC-4D75-91A3-EC9B5D4B1DFD}"/>
    <dgm:cxn modelId="{565E97F8-FFCF-4B06-A4BF-2A656D80EFC5}" srcId="{B48384C0-C2E8-4BAF-889C-3C5C09E7D9BA}" destId="{A943566E-D492-4E5A-8B86-4D1AF7FEF808}" srcOrd="0" destOrd="0" parTransId="{9B498B49-55A3-48C6-A017-DA53684DEA07}" sibTransId="{B82F6265-FACF-4B94-9D71-E76580F053D3}"/>
    <dgm:cxn modelId="{EFBE86C2-111A-422E-8F60-FD58C064AFBB}" type="presParOf" srcId="{241971F0-B855-4BC2-A99E-6BC868BE5325}" destId="{41F4EA79-AB79-49A9-BCDE-907185F804C8}" srcOrd="0" destOrd="0" presId="urn:microsoft.com/office/officeart/2005/8/layout/hierarchy4"/>
    <dgm:cxn modelId="{1AF19745-42EA-4D6A-B7E0-D62BE5F67BCB}" type="presParOf" srcId="{41F4EA79-AB79-49A9-BCDE-907185F804C8}" destId="{DB09AB01-7093-4D86-9DA6-146A7CCDEB34}" srcOrd="0" destOrd="0" presId="urn:microsoft.com/office/officeart/2005/8/layout/hierarchy4"/>
    <dgm:cxn modelId="{6CC27686-65CE-49E5-88E6-8185A87CB8F6}" type="presParOf" srcId="{41F4EA79-AB79-49A9-BCDE-907185F804C8}" destId="{7B665833-F7DB-42C3-813F-C4B025347869}" srcOrd="1" destOrd="0" presId="urn:microsoft.com/office/officeart/2005/8/layout/hierarchy4"/>
    <dgm:cxn modelId="{1503BBC9-04F6-46DF-A7DD-997913C6541D}" type="presParOf" srcId="{41F4EA79-AB79-49A9-BCDE-907185F804C8}" destId="{AA0ABA63-B3A4-4B76-AF3B-A3E0459A74BD}" srcOrd="2" destOrd="0" presId="urn:microsoft.com/office/officeart/2005/8/layout/hierarchy4"/>
    <dgm:cxn modelId="{B0D80987-8F2F-46BF-BB2A-EB4070CD0310}" type="presParOf" srcId="{AA0ABA63-B3A4-4B76-AF3B-A3E0459A74BD}" destId="{26D079D7-2B40-4238-B7C9-DBC3ABA4284B}" srcOrd="0" destOrd="0" presId="urn:microsoft.com/office/officeart/2005/8/layout/hierarchy4"/>
    <dgm:cxn modelId="{C50386EC-02FB-495C-BDE2-C1C44658FE4F}" type="presParOf" srcId="{26D079D7-2B40-4238-B7C9-DBC3ABA4284B}" destId="{797DCAFB-51D5-44D4-A738-8CDF226FC086}" srcOrd="0" destOrd="0" presId="urn:microsoft.com/office/officeart/2005/8/layout/hierarchy4"/>
    <dgm:cxn modelId="{C10811DD-81D7-4E1F-AE3D-441A6393E502}" type="presParOf" srcId="{26D079D7-2B40-4238-B7C9-DBC3ABA4284B}" destId="{B4BE63EC-9BFF-4DAD-B170-9F894213B503}" srcOrd="1" destOrd="0" presId="urn:microsoft.com/office/officeart/2005/8/layout/hierarchy4"/>
    <dgm:cxn modelId="{CE67B9AF-045F-450D-96D3-D5565C55ECC0}" type="presParOf" srcId="{26D079D7-2B40-4238-B7C9-DBC3ABA4284B}" destId="{D2D2EE3A-A040-4BBF-84EC-7937B7500F43}" srcOrd="2" destOrd="0" presId="urn:microsoft.com/office/officeart/2005/8/layout/hierarchy4"/>
    <dgm:cxn modelId="{71EEB3C4-CC80-49B8-94F2-DAC7D716673B}" type="presParOf" srcId="{D2D2EE3A-A040-4BBF-84EC-7937B7500F43}" destId="{D8179B5A-13C4-4869-8AB4-FD2CC1B64848}" srcOrd="0" destOrd="0" presId="urn:microsoft.com/office/officeart/2005/8/layout/hierarchy4"/>
    <dgm:cxn modelId="{6313014C-39E4-4690-8BE6-816F6C28070A}" type="presParOf" srcId="{D8179B5A-13C4-4869-8AB4-FD2CC1B64848}" destId="{F7D72EE3-8A1C-497C-8959-8E1BE8EB07C6}" srcOrd="0" destOrd="0" presId="urn:microsoft.com/office/officeart/2005/8/layout/hierarchy4"/>
    <dgm:cxn modelId="{7905A422-2724-4151-9848-A418BD29F341}" type="presParOf" srcId="{D8179B5A-13C4-4869-8AB4-FD2CC1B64848}" destId="{7D6E66B1-46FF-4023-926A-74AAE9179382}" srcOrd="1" destOrd="0" presId="urn:microsoft.com/office/officeart/2005/8/layout/hierarchy4"/>
    <dgm:cxn modelId="{DD313E42-4646-481C-A567-56F401624580}" type="presParOf" srcId="{D2D2EE3A-A040-4BBF-84EC-7937B7500F43}" destId="{ACE59C50-F4EC-4330-92A1-29A31DC90594}" srcOrd="1" destOrd="0" presId="urn:microsoft.com/office/officeart/2005/8/layout/hierarchy4"/>
    <dgm:cxn modelId="{7EF651CB-DB89-40BA-BD2F-7F5336DB15C0}" type="presParOf" srcId="{D2D2EE3A-A040-4BBF-84EC-7937B7500F43}" destId="{A684E6D8-53CD-44D9-9E01-DE126370F90A}" srcOrd="2" destOrd="0" presId="urn:microsoft.com/office/officeart/2005/8/layout/hierarchy4"/>
    <dgm:cxn modelId="{56797E10-CEE7-4B5F-B6C4-7D0C7A172EA0}" type="presParOf" srcId="{A684E6D8-53CD-44D9-9E01-DE126370F90A}" destId="{F1CC8FC0-57EE-4EBB-9D03-5E536D89FA7B}" srcOrd="0" destOrd="0" presId="urn:microsoft.com/office/officeart/2005/8/layout/hierarchy4"/>
    <dgm:cxn modelId="{90322B2D-3463-49F0-A938-FFB77A77515D}" type="presParOf" srcId="{A684E6D8-53CD-44D9-9E01-DE126370F90A}" destId="{1889825E-FC18-4098-952F-C544F121B06E}" srcOrd="1" destOrd="0" presId="urn:microsoft.com/office/officeart/2005/8/layout/hierarchy4"/>
    <dgm:cxn modelId="{56C2A442-1BC5-4905-9F61-13DC936CAF7E}" type="presParOf" srcId="{AA0ABA63-B3A4-4B76-AF3B-A3E0459A74BD}" destId="{9BE4ECA9-D9F5-4BFB-9EF0-6D985FA2ABDB}" srcOrd="1" destOrd="0" presId="urn:microsoft.com/office/officeart/2005/8/layout/hierarchy4"/>
    <dgm:cxn modelId="{55C8CB78-1DE9-4145-8FFB-35FBCFC36FE7}" type="presParOf" srcId="{AA0ABA63-B3A4-4B76-AF3B-A3E0459A74BD}" destId="{D833F0E8-9A62-43C5-9F01-A366BE479965}" srcOrd="2" destOrd="0" presId="urn:microsoft.com/office/officeart/2005/8/layout/hierarchy4"/>
    <dgm:cxn modelId="{96654F2E-9ADC-43F7-A184-7E2CFE422968}" type="presParOf" srcId="{D833F0E8-9A62-43C5-9F01-A366BE479965}" destId="{60ABEDAE-E214-4734-B512-D753632C0E85}" srcOrd="0" destOrd="0" presId="urn:microsoft.com/office/officeart/2005/8/layout/hierarchy4"/>
    <dgm:cxn modelId="{CF5B4FCB-7368-4795-8174-E1D092D27590}" type="presParOf" srcId="{D833F0E8-9A62-43C5-9F01-A366BE479965}" destId="{DF26C22B-A397-498D-ACAE-F494C08EA0BE}" srcOrd="1" destOrd="0" presId="urn:microsoft.com/office/officeart/2005/8/layout/hierarchy4"/>
    <dgm:cxn modelId="{A80920E0-1263-4984-BEA9-72D72C4235C7}" type="presParOf" srcId="{D833F0E8-9A62-43C5-9F01-A366BE479965}" destId="{9C60EC9F-8858-4BA4-A20F-90290CD6C401}" srcOrd="2" destOrd="0" presId="urn:microsoft.com/office/officeart/2005/8/layout/hierarchy4"/>
    <dgm:cxn modelId="{1FDB64BD-DEB6-4F2C-8FF3-04AE999B7158}" type="presParOf" srcId="{9C60EC9F-8858-4BA4-A20F-90290CD6C401}" destId="{8D9E0F54-0FDD-4C06-A46D-298E77034ADC}" srcOrd="0" destOrd="0" presId="urn:microsoft.com/office/officeart/2005/8/layout/hierarchy4"/>
    <dgm:cxn modelId="{48FBF1F8-6F9E-401B-9FFF-44D674291D17}" type="presParOf" srcId="{8D9E0F54-0FDD-4C06-A46D-298E77034ADC}" destId="{715AB9D8-2166-4D58-83E3-6F452A180D60}" srcOrd="0" destOrd="0" presId="urn:microsoft.com/office/officeart/2005/8/layout/hierarchy4"/>
    <dgm:cxn modelId="{440B8F2E-3BE5-4854-8671-B0BF1613A017}" type="presParOf" srcId="{8D9E0F54-0FDD-4C06-A46D-298E77034ADC}" destId="{FF5DF9F7-9EF5-46AC-9683-9951D1FD8245}" srcOrd="1" destOrd="0" presId="urn:microsoft.com/office/officeart/2005/8/layout/hierarchy4"/>
    <dgm:cxn modelId="{0972F02C-8AAD-4BB0-80B3-79B512A2F81C}" type="presParOf" srcId="{AA0ABA63-B3A4-4B76-AF3B-A3E0459A74BD}" destId="{94C6BC7B-C382-4E7C-912A-36C1AEFFA77F}" srcOrd="3" destOrd="0" presId="urn:microsoft.com/office/officeart/2005/8/layout/hierarchy4"/>
    <dgm:cxn modelId="{EFD5456C-2C05-4E40-8F79-A65C11BEEE96}" type="presParOf" srcId="{AA0ABA63-B3A4-4B76-AF3B-A3E0459A74BD}" destId="{7BCF2BC7-C6E9-430F-A553-BB982CF74AC9}" srcOrd="4" destOrd="0" presId="urn:microsoft.com/office/officeart/2005/8/layout/hierarchy4"/>
    <dgm:cxn modelId="{9FEC33D5-3F8B-4830-9A8A-02623268C3F4}" type="presParOf" srcId="{7BCF2BC7-C6E9-430F-A553-BB982CF74AC9}" destId="{DFCDECC8-174F-4DA4-B464-C48AA5B6A975}" srcOrd="0" destOrd="0" presId="urn:microsoft.com/office/officeart/2005/8/layout/hierarchy4"/>
    <dgm:cxn modelId="{21F21DF4-D68C-47D6-A2CB-E5EE62248190}" type="presParOf" srcId="{7BCF2BC7-C6E9-430F-A553-BB982CF74AC9}" destId="{E62A2E59-49EC-4876-8CFC-3A98C1C45A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4459D6-666D-4541-A8F7-DD4B297CAA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E5A488-2E3F-459D-887B-75B7F91FB02B}">
      <dgm:prSet phldrT="[Text]"/>
      <dgm:spPr/>
      <dgm:t>
        <a:bodyPr/>
        <a:lstStyle/>
        <a:p>
          <a:r>
            <a:rPr lang="en-US" dirty="0">
              <a:latin typeface="Aharoni" panose="02010803020104030203" pitchFamily="2" charset="-79"/>
              <a:cs typeface="Aharoni" panose="02010803020104030203" pitchFamily="2" charset="-79"/>
            </a:rPr>
            <a:t>Health promotion competency</a:t>
          </a:r>
        </a:p>
      </dgm:t>
    </dgm:pt>
    <dgm:pt modelId="{9BDE6EDA-D00D-479F-ADDF-2B0C42225CE6}" type="parTrans" cxnId="{6F930C84-F284-4F33-BEB8-C8E6737308DC}">
      <dgm:prSet/>
      <dgm:spPr/>
      <dgm:t>
        <a:bodyPr/>
        <a:lstStyle/>
        <a:p>
          <a:endParaRPr lang="en-US"/>
        </a:p>
      </dgm:t>
    </dgm:pt>
    <dgm:pt modelId="{0AC6936C-BB48-4349-B65D-97CCBA055A9D}" type="sibTrans" cxnId="{6F930C84-F284-4F33-BEB8-C8E6737308DC}">
      <dgm:prSet/>
      <dgm:spPr/>
      <dgm:t>
        <a:bodyPr/>
        <a:lstStyle/>
        <a:p>
          <a:endParaRPr lang="en-US"/>
        </a:p>
      </dgm:t>
    </dgm:pt>
    <dgm:pt modelId="{AA7820D5-AAD4-4959-8309-57F758733C21}">
      <dgm:prSet phldrT="[Text]"/>
      <dgm:spPr/>
      <dgm:t>
        <a:bodyPr/>
        <a:lstStyle/>
        <a:p>
          <a:r>
            <a:rPr lang="en-US" dirty="0">
              <a:latin typeface="Aharoni" panose="02010803020104030203" pitchFamily="2" charset="-79"/>
              <a:cs typeface="Aharoni" panose="02010803020104030203" pitchFamily="2" charset="-79"/>
            </a:rPr>
            <a:t>Supervision competency</a:t>
          </a:r>
        </a:p>
      </dgm:t>
    </dgm:pt>
    <dgm:pt modelId="{2CEF9BB5-468D-4A0E-B67D-DC32E59220EF}" type="parTrans" cxnId="{C09997BC-A85F-4FAC-8364-3B68CD594684}">
      <dgm:prSet/>
      <dgm:spPr/>
      <dgm:t>
        <a:bodyPr/>
        <a:lstStyle/>
        <a:p>
          <a:endParaRPr lang="en-US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CDDF24F3-BAD5-41E0-B2F9-E52E97D81291}" type="sibTrans" cxnId="{C09997BC-A85F-4FAC-8364-3B68CD594684}">
      <dgm:prSet/>
      <dgm:spPr/>
      <dgm:t>
        <a:bodyPr/>
        <a:lstStyle/>
        <a:p>
          <a:endParaRPr lang="en-US"/>
        </a:p>
      </dgm:t>
    </dgm:pt>
    <dgm:pt modelId="{C5B86A29-F9F6-427F-AD41-99F248446220}">
      <dgm:prSet phldrT="[Text]"/>
      <dgm:spPr/>
      <dgm:t>
        <a:bodyPr/>
        <a:lstStyle/>
        <a:p>
          <a:r>
            <a:rPr lang="en-US" dirty="0">
              <a:latin typeface="Aharoni" panose="02010803020104030203" pitchFamily="2" charset="-79"/>
              <a:cs typeface="Aharoni" panose="02010803020104030203" pitchFamily="2" charset="-79"/>
            </a:rPr>
            <a:t>Direct care competency</a:t>
          </a:r>
        </a:p>
      </dgm:t>
    </dgm:pt>
    <dgm:pt modelId="{10777FE3-9851-4B00-9B03-5835E819D056}" type="parTrans" cxnId="{57A55866-9D5F-4DEA-AC20-3AC2CC50E8A2}">
      <dgm:prSet/>
      <dgm:spPr/>
      <dgm:t>
        <a:bodyPr/>
        <a:lstStyle/>
        <a:p>
          <a:endParaRPr lang="en-US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B6DFB707-5B45-4BF6-8663-C39FB1865DDE}" type="sibTrans" cxnId="{57A55866-9D5F-4DEA-AC20-3AC2CC50E8A2}">
      <dgm:prSet/>
      <dgm:spPr/>
      <dgm:t>
        <a:bodyPr/>
        <a:lstStyle/>
        <a:p>
          <a:endParaRPr lang="en-US"/>
        </a:p>
      </dgm:t>
    </dgm:pt>
    <dgm:pt modelId="{67DE7444-88B2-4D25-A6CB-93B65635EC81}">
      <dgm:prSet phldrT="[Text]"/>
      <dgm:spPr/>
      <dgm:t>
        <a:bodyPr/>
        <a:lstStyle/>
        <a:p>
          <a:r>
            <a:rPr lang="en-US" dirty="0">
              <a:latin typeface="Aharoni" panose="02010803020104030203" pitchFamily="2" charset="-79"/>
              <a:cs typeface="Aharoni" panose="02010803020104030203" pitchFamily="2" charset="-79"/>
            </a:rPr>
            <a:t>Computer (and/or Informatics) competency</a:t>
          </a:r>
        </a:p>
      </dgm:t>
    </dgm:pt>
    <dgm:pt modelId="{4B424B23-649D-43E8-A501-FAD06BF9DDDE}" type="parTrans" cxnId="{205BB450-D712-43DB-9CA1-39F6A6E6E820}">
      <dgm:prSet/>
      <dgm:spPr/>
      <dgm:t>
        <a:bodyPr/>
        <a:lstStyle/>
        <a:p>
          <a:endParaRPr lang="en-US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541C379D-B7ED-4E67-9056-DAF2681B0E4E}" type="sibTrans" cxnId="{205BB450-D712-43DB-9CA1-39F6A6E6E820}">
      <dgm:prSet/>
      <dgm:spPr/>
      <dgm:t>
        <a:bodyPr/>
        <a:lstStyle/>
        <a:p>
          <a:endParaRPr lang="en-US"/>
        </a:p>
      </dgm:t>
    </dgm:pt>
    <dgm:pt modelId="{A99C9083-D37B-4B37-9984-CFDEAA82EB4B}">
      <dgm:prSet phldrT="[Text]"/>
      <dgm:spPr/>
      <dgm:t>
        <a:bodyPr/>
        <a:lstStyle/>
        <a:p>
          <a:r>
            <a:rPr lang="en-US" dirty="0">
              <a:latin typeface="Aharoni" panose="02010803020104030203" pitchFamily="2" charset="-79"/>
              <a:cs typeface="Aharoni" panose="02010803020104030203" pitchFamily="2" charset="-79"/>
            </a:rPr>
            <a:t>Interpersonal communication competency</a:t>
          </a:r>
        </a:p>
      </dgm:t>
    </dgm:pt>
    <dgm:pt modelId="{9F935CCD-4F63-417B-A53B-F0966479BE5E}" type="parTrans" cxnId="{FA90F911-925A-427F-87D3-AA0D7443BABB}">
      <dgm:prSet/>
      <dgm:spPr/>
      <dgm:t>
        <a:bodyPr/>
        <a:lstStyle/>
        <a:p>
          <a:endParaRPr lang="en-US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216963FA-B135-46FF-AE9C-1870016132E1}" type="sibTrans" cxnId="{FA90F911-925A-427F-87D3-AA0D7443BABB}">
      <dgm:prSet/>
      <dgm:spPr/>
      <dgm:t>
        <a:bodyPr/>
        <a:lstStyle/>
        <a:p>
          <a:endParaRPr lang="en-US"/>
        </a:p>
      </dgm:t>
    </dgm:pt>
    <dgm:pt modelId="{7963FE79-CE68-456A-830E-C393C3D7CB6C}">
      <dgm:prSet phldrT="[Text]"/>
      <dgm:spPr/>
      <dgm:t>
        <a:bodyPr/>
        <a:lstStyle/>
        <a:p>
          <a:r>
            <a:rPr lang="en-US" dirty="0">
              <a:latin typeface="Aharoni" panose="02010803020104030203" pitchFamily="2" charset="-79"/>
              <a:cs typeface="Aharoni" panose="02010803020104030203" pitchFamily="2" charset="-79"/>
            </a:rPr>
            <a:t>Caseload management competency</a:t>
          </a:r>
        </a:p>
      </dgm:t>
    </dgm:pt>
    <dgm:pt modelId="{87172B4B-3BCE-4A8E-9A19-31397E08584B}" type="parTrans" cxnId="{089AA24C-20BB-4DFC-9126-18A60B0FBF81}">
      <dgm:prSet/>
      <dgm:spPr/>
      <dgm:t>
        <a:bodyPr/>
        <a:lstStyle/>
        <a:p>
          <a:endParaRPr lang="en-US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D6DA0477-ADF2-41C6-833F-3DC833E72333}" type="sibTrans" cxnId="{089AA24C-20BB-4DFC-9126-18A60B0FBF81}">
      <dgm:prSet/>
      <dgm:spPr/>
      <dgm:t>
        <a:bodyPr/>
        <a:lstStyle/>
        <a:p>
          <a:endParaRPr lang="en-US"/>
        </a:p>
      </dgm:t>
    </dgm:pt>
    <dgm:pt modelId="{862118C6-E741-4E47-9019-D18074CBAEAB}" type="pres">
      <dgm:prSet presAssocID="{364459D6-666D-4541-A8F7-DD4B297CAA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433317-993A-4975-81F0-23155C19F765}" type="pres">
      <dgm:prSet presAssocID="{47E5A488-2E3F-459D-887B-75B7F91FB02B}" presName="hierRoot1" presStyleCnt="0"/>
      <dgm:spPr/>
    </dgm:pt>
    <dgm:pt modelId="{65EFCA33-D64F-439F-A7A4-2501F39E6AAB}" type="pres">
      <dgm:prSet presAssocID="{47E5A488-2E3F-459D-887B-75B7F91FB02B}" presName="composite" presStyleCnt="0"/>
      <dgm:spPr/>
    </dgm:pt>
    <dgm:pt modelId="{2D987F50-9B95-465E-8A16-6C69AF1C098A}" type="pres">
      <dgm:prSet presAssocID="{47E5A488-2E3F-459D-887B-75B7F91FB02B}" presName="background" presStyleLbl="node0" presStyleIdx="0" presStyleCnt="1"/>
      <dgm:spPr/>
    </dgm:pt>
    <dgm:pt modelId="{DD42E0E6-FCED-4874-8515-24D61F58813E}" type="pres">
      <dgm:prSet presAssocID="{47E5A488-2E3F-459D-887B-75B7F91FB02B}" presName="text" presStyleLbl="fgAcc0" presStyleIdx="0" presStyleCnt="1" custScaleX="269020">
        <dgm:presLayoutVars>
          <dgm:chPref val="3"/>
        </dgm:presLayoutVars>
      </dgm:prSet>
      <dgm:spPr/>
    </dgm:pt>
    <dgm:pt modelId="{8C3E084A-7F1D-4654-BE72-1C008709A248}" type="pres">
      <dgm:prSet presAssocID="{47E5A488-2E3F-459D-887B-75B7F91FB02B}" presName="hierChild2" presStyleCnt="0"/>
      <dgm:spPr/>
    </dgm:pt>
    <dgm:pt modelId="{D83AD6C5-E8EC-4011-BFFB-7184306ED8E7}" type="pres">
      <dgm:prSet presAssocID="{2CEF9BB5-468D-4A0E-B67D-DC32E59220EF}" presName="Name10" presStyleLbl="parChTrans1D2" presStyleIdx="0" presStyleCnt="2"/>
      <dgm:spPr/>
    </dgm:pt>
    <dgm:pt modelId="{92BC7408-2C4D-42E8-8B76-D042E3C6B042}" type="pres">
      <dgm:prSet presAssocID="{AA7820D5-AAD4-4959-8309-57F758733C21}" presName="hierRoot2" presStyleCnt="0"/>
      <dgm:spPr/>
    </dgm:pt>
    <dgm:pt modelId="{B0BBDFB9-3EB0-41C9-A27D-7BF70BD1D15D}" type="pres">
      <dgm:prSet presAssocID="{AA7820D5-AAD4-4959-8309-57F758733C21}" presName="composite2" presStyleCnt="0"/>
      <dgm:spPr/>
    </dgm:pt>
    <dgm:pt modelId="{4582379A-3961-4072-9514-D1B8BCAF55A8}" type="pres">
      <dgm:prSet presAssocID="{AA7820D5-AAD4-4959-8309-57F758733C21}" presName="background2" presStyleLbl="node2" presStyleIdx="0" presStyleCnt="2"/>
      <dgm:spPr/>
    </dgm:pt>
    <dgm:pt modelId="{B9EA0709-19AC-4CCF-82ED-E34B7108EBA7}" type="pres">
      <dgm:prSet presAssocID="{AA7820D5-AAD4-4959-8309-57F758733C21}" presName="text2" presStyleLbl="fgAcc2" presStyleIdx="0" presStyleCnt="2" custScaleX="208127">
        <dgm:presLayoutVars>
          <dgm:chPref val="3"/>
        </dgm:presLayoutVars>
      </dgm:prSet>
      <dgm:spPr/>
    </dgm:pt>
    <dgm:pt modelId="{0EC4609D-FA32-4703-9D36-AC16EB236578}" type="pres">
      <dgm:prSet presAssocID="{AA7820D5-AAD4-4959-8309-57F758733C21}" presName="hierChild3" presStyleCnt="0"/>
      <dgm:spPr/>
    </dgm:pt>
    <dgm:pt modelId="{039C3BF3-1465-4FCF-BC5D-76D47823BA95}" type="pres">
      <dgm:prSet presAssocID="{10777FE3-9851-4B00-9B03-5835E819D056}" presName="Name17" presStyleLbl="parChTrans1D3" presStyleIdx="0" presStyleCnt="3"/>
      <dgm:spPr/>
    </dgm:pt>
    <dgm:pt modelId="{1008EBC3-F7A3-4CA6-A9BC-F3DC867A83E1}" type="pres">
      <dgm:prSet presAssocID="{C5B86A29-F9F6-427F-AD41-99F248446220}" presName="hierRoot3" presStyleCnt="0"/>
      <dgm:spPr/>
    </dgm:pt>
    <dgm:pt modelId="{48ACCC02-BB03-4031-9470-6F0796C0ACCA}" type="pres">
      <dgm:prSet presAssocID="{C5B86A29-F9F6-427F-AD41-99F248446220}" presName="composite3" presStyleCnt="0"/>
      <dgm:spPr/>
    </dgm:pt>
    <dgm:pt modelId="{8A3A7881-F352-4DCF-9D8B-5BD95E3E5E48}" type="pres">
      <dgm:prSet presAssocID="{C5B86A29-F9F6-427F-AD41-99F248446220}" presName="background3" presStyleLbl="node3" presStyleIdx="0" presStyleCnt="3"/>
      <dgm:spPr/>
    </dgm:pt>
    <dgm:pt modelId="{1AD5029F-1FA2-4BDA-BD5E-64D63AF3D507}" type="pres">
      <dgm:prSet presAssocID="{C5B86A29-F9F6-427F-AD41-99F248446220}" presName="text3" presStyleLbl="fgAcc3" presStyleIdx="0" presStyleCnt="3" custScaleX="137481">
        <dgm:presLayoutVars>
          <dgm:chPref val="3"/>
        </dgm:presLayoutVars>
      </dgm:prSet>
      <dgm:spPr/>
    </dgm:pt>
    <dgm:pt modelId="{1D5B878E-A733-447E-9D75-DCBFDADA62B1}" type="pres">
      <dgm:prSet presAssocID="{C5B86A29-F9F6-427F-AD41-99F248446220}" presName="hierChild4" presStyleCnt="0"/>
      <dgm:spPr/>
    </dgm:pt>
    <dgm:pt modelId="{5D92B527-7C3A-4247-A2D6-998B32C95D3A}" type="pres">
      <dgm:prSet presAssocID="{4B424B23-649D-43E8-A501-FAD06BF9DDDE}" presName="Name17" presStyleLbl="parChTrans1D3" presStyleIdx="1" presStyleCnt="3"/>
      <dgm:spPr/>
    </dgm:pt>
    <dgm:pt modelId="{AA4CD836-4F64-4985-94DB-A7C52488A27F}" type="pres">
      <dgm:prSet presAssocID="{67DE7444-88B2-4D25-A6CB-93B65635EC81}" presName="hierRoot3" presStyleCnt="0"/>
      <dgm:spPr/>
    </dgm:pt>
    <dgm:pt modelId="{128E6018-7D70-49CE-A4F2-4E95F1857F9E}" type="pres">
      <dgm:prSet presAssocID="{67DE7444-88B2-4D25-A6CB-93B65635EC81}" presName="composite3" presStyleCnt="0"/>
      <dgm:spPr/>
    </dgm:pt>
    <dgm:pt modelId="{B669D8D6-4AD0-4B7A-BFC8-F155A4A8CE51}" type="pres">
      <dgm:prSet presAssocID="{67DE7444-88B2-4D25-A6CB-93B65635EC81}" presName="background3" presStyleLbl="node3" presStyleIdx="1" presStyleCnt="3"/>
      <dgm:spPr/>
    </dgm:pt>
    <dgm:pt modelId="{52F6D29A-B041-42F7-9A22-9B2B587433A3}" type="pres">
      <dgm:prSet presAssocID="{67DE7444-88B2-4D25-A6CB-93B65635EC81}" presName="text3" presStyleLbl="fgAcc3" presStyleIdx="1" presStyleCnt="3" custScaleX="219593">
        <dgm:presLayoutVars>
          <dgm:chPref val="3"/>
        </dgm:presLayoutVars>
      </dgm:prSet>
      <dgm:spPr/>
    </dgm:pt>
    <dgm:pt modelId="{55240AC6-0B1F-4867-B910-DADBAACD662B}" type="pres">
      <dgm:prSet presAssocID="{67DE7444-88B2-4D25-A6CB-93B65635EC81}" presName="hierChild4" presStyleCnt="0"/>
      <dgm:spPr/>
    </dgm:pt>
    <dgm:pt modelId="{FB262FF0-3596-46D6-B20E-C56069D6ED5A}" type="pres">
      <dgm:prSet presAssocID="{9F935CCD-4F63-417B-A53B-F0966479BE5E}" presName="Name10" presStyleLbl="parChTrans1D2" presStyleIdx="1" presStyleCnt="2"/>
      <dgm:spPr/>
    </dgm:pt>
    <dgm:pt modelId="{1FECECA6-4AF9-4695-BFE1-A2541C01C245}" type="pres">
      <dgm:prSet presAssocID="{A99C9083-D37B-4B37-9984-CFDEAA82EB4B}" presName="hierRoot2" presStyleCnt="0"/>
      <dgm:spPr/>
    </dgm:pt>
    <dgm:pt modelId="{504483AC-B939-45D6-B0F1-22650376F7C7}" type="pres">
      <dgm:prSet presAssocID="{A99C9083-D37B-4B37-9984-CFDEAA82EB4B}" presName="composite2" presStyleCnt="0"/>
      <dgm:spPr/>
    </dgm:pt>
    <dgm:pt modelId="{A48B21F6-3CE4-4363-9A95-C093CA11FDAB}" type="pres">
      <dgm:prSet presAssocID="{A99C9083-D37B-4B37-9984-CFDEAA82EB4B}" presName="background2" presStyleLbl="node2" presStyleIdx="1" presStyleCnt="2"/>
      <dgm:spPr/>
    </dgm:pt>
    <dgm:pt modelId="{AC0EC027-A3C7-492A-84AC-712B2213C462}" type="pres">
      <dgm:prSet presAssocID="{A99C9083-D37B-4B37-9984-CFDEAA82EB4B}" presName="text2" presStyleLbl="fgAcc2" presStyleIdx="1" presStyleCnt="2" custScaleX="159845">
        <dgm:presLayoutVars>
          <dgm:chPref val="3"/>
        </dgm:presLayoutVars>
      </dgm:prSet>
      <dgm:spPr/>
    </dgm:pt>
    <dgm:pt modelId="{FE74A3B1-C190-47B4-8DB9-77E3D935C289}" type="pres">
      <dgm:prSet presAssocID="{A99C9083-D37B-4B37-9984-CFDEAA82EB4B}" presName="hierChild3" presStyleCnt="0"/>
      <dgm:spPr/>
    </dgm:pt>
    <dgm:pt modelId="{E786478E-F0FF-455E-B57D-6D74D34455AF}" type="pres">
      <dgm:prSet presAssocID="{87172B4B-3BCE-4A8E-9A19-31397E08584B}" presName="Name17" presStyleLbl="parChTrans1D3" presStyleIdx="2" presStyleCnt="3"/>
      <dgm:spPr/>
    </dgm:pt>
    <dgm:pt modelId="{401E38F0-5417-4D2E-BA2F-796816CF7B04}" type="pres">
      <dgm:prSet presAssocID="{7963FE79-CE68-456A-830E-C393C3D7CB6C}" presName="hierRoot3" presStyleCnt="0"/>
      <dgm:spPr/>
    </dgm:pt>
    <dgm:pt modelId="{45A5C2F8-6C0B-49B3-BC63-BD928CA45DA5}" type="pres">
      <dgm:prSet presAssocID="{7963FE79-CE68-456A-830E-C393C3D7CB6C}" presName="composite3" presStyleCnt="0"/>
      <dgm:spPr/>
    </dgm:pt>
    <dgm:pt modelId="{6C254F69-1FF1-4110-A418-B92D85A0E9AF}" type="pres">
      <dgm:prSet presAssocID="{7963FE79-CE68-456A-830E-C393C3D7CB6C}" presName="background3" presStyleLbl="node3" presStyleIdx="2" presStyleCnt="3"/>
      <dgm:spPr/>
    </dgm:pt>
    <dgm:pt modelId="{00176DCE-C6EB-415C-9D10-58868FCD0192}" type="pres">
      <dgm:prSet presAssocID="{7963FE79-CE68-456A-830E-C393C3D7CB6C}" presName="text3" presStyleLbl="fgAcc3" presStyleIdx="2" presStyleCnt="3" custScaleX="235660">
        <dgm:presLayoutVars>
          <dgm:chPref val="3"/>
        </dgm:presLayoutVars>
      </dgm:prSet>
      <dgm:spPr/>
    </dgm:pt>
    <dgm:pt modelId="{416238F5-F6EA-4E67-AB6E-5DEEF27446C8}" type="pres">
      <dgm:prSet presAssocID="{7963FE79-CE68-456A-830E-C393C3D7CB6C}" presName="hierChild4" presStyleCnt="0"/>
      <dgm:spPr/>
    </dgm:pt>
  </dgm:ptLst>
  <dgm:cxnLst>
    <dgm:cxn modelId="{72981504-BE5B-427D-88E0-759671F76595}" type="presOf" srcId="{AA7820D5-AAD4-4959-8309-57F758733C21}" destId="{B9EA0709-19AC-4CCF-82ED-E34B7108EBA7}" srcOrd="0" destOrd="0" presId="urn:microsoft.com/office/officeart/2005/8/layout/hierarchy1"/>
    <dgm:cxn modelId="{FA90F911-925A-427F-87D3-AA0D7443BABB}" srcId="{47E5A488-2E3F-459D-887B-75B7F91FB02B}" destId="{A99C9083-D37B-4B37-9984-CFDEAA82EB4B}" srcOrd="1" destOrd="0" parTransId="{9F935CCD-4F63-417B-A53B-F0966479BE5E}" sibTransId="{216963FA-B135-46FF-AE9C-1870016132E1}"/>
    <dgm:cxn modelId="{D0A4FB34-1871-4D5E-875C-8B33B89B4C00}" type="presOf" srcId="{2CEF9BB5-468D-4A0E-B67D-DC32E59220EF}" destId="{D83AD6C5-E8EC-4011-BFFB-7184306ED8E7}" srcOrd="0" destOrd="0" presId="urn:microsoft.com/office/officeart/2005/8/layout/hierarchy1"/>
    <dgm:cxn modelId="{3E2A9643-311A-44E1-BB9A-7AC7001F963A}" type="presOf" srcId="{10777FE3-9851-4B00-9B03-5835E819D056}" destId="{039C3BF3-1465-4FCF-BC5D-76D47823BA95}" srcOrd="0" destOrd="0" presId="urn:microsoft.com/office/officeart/2005/8/layout/hierarchy1"/>
    <dgm:cxn modelId="{57A55866-9D5F-4DEA-AC20-3AC2CC50E8A2}" srcId="{AA7820D5-AAD4-4959-8309-57F758733C21}" destId="{C5B86A29-F9F6-427F-AD41-99F248446220}" srcOrd="0" destOrd="0" parTransId="{10777FE3-9851-4B00-9B03-5835E819D056}" sibTransId="{B6DFB707-5B45-4BF6-8663-C39FB1865DDE}"/>
    <dgm:cxn modelId="{089AA24C-20BB-4DFC-9126-18A60B0FBF81}" srcId="{A99C9083-D37B-4B37-9984-CFDEAA82EB4B}" destId="{7963FE79-CE68-456A-830E-C393C3D7CB6C}" srcOrd="0" destOrd="0" parTransId="{87172B4B-3BCE-4A8E-9A19-31397E08584B}" sibTransId="{D6DA0477-ADF2-41C6-833F-3DC833E72333}"/>
    <dgm:cxn modelId="{90971E4E-B772-4009-9EDC-2A6627B23E84}" type="presOf" srcId="{A99C9083-D37B-4B37-9984-CFDEAA82EB4B}" destId="{AC0EC027-A3C7-492A-84AC-712B2213C462}" srcOrd="0" destOrd="0" presId="urn:microsoft.com/office/officeart/2005/8/layout/hierarchy1"/>
    <dgm:cxn modelId="{205BB450-D712-43DB-9CA1-39F6A6E6E820}" srcId="{AA7820D5-AAD4-4959-8309-57F758733C21}" destId="{67DE7444-88B2-4D25-A6CB-93B65635EC81}" srcOrd="1" destOrd="0" parTransId="{4B424B23-649D-43E8-A501-FAD06BF9DDDE}" sibTransId="{541C379D-B7ED-4E67-9056-DAF2681B0E4E}"/>
    <dgm:cxn modelId="{6F930C84-F284-4F33-BEB8-C8E6737308DC}" srcId="{364459D6-666D-4541-A8F7-DD4B297CAA70}" destId="{47E5A488-2E3F-459D-887B-75B7F91FB02B}" srcOrd="0" destOrd="0" parTransId="{9BDE6EDA-D00D-479F-ADDF-2B0C42225CE6}" sibTransId="{0AC6936C-BB48-4349-B65D-97CCBA055A9D}"/>
    <dgm:cxn modelId="{E2B50789-2520-4FF8-AD5F-923E79509718}" type="presOf" srcId="{47E5A488-2E3F-459D-887B-75B7F91FB02B}" destId="{DD42E0E6-FCED-4874-8515-24D61F58813E}" srcOrd="0" destOrd="0" presId="urn:microsoft.com/office/officeart/2005/8/layout/hierarchy1"/>
    <dgm:cxn modelId="{DB8271AB-AD51-4B37-B16A-43F87BB1B8FA}" type="presOf" srcId="{C5B86A29-F9F6-427F-AD41-99F248446220}" destId="{1AD5029F-1FA2-4BDA-BD5E-64D63AF3D507}" srcOrd="0" destOrd="0" presId="urn:microsoft.com/office/officeart/2005/8/layout/hierarchy1"/>
    <dgm:cxn modelId="{AF4C88AC-0535-4677-97B0-E96F2895CB17}" type="presOf" srcId="{67DE7444-88B2-4D25-A6CB-93B65635EC81}" destId="{52F6D29A-B041-42F7-9A22-9B2B587433A3}" srcOrd="0" destOrd="0" presId="urn:microsoft.com/office/officeart/2005/8/layout/hierarchy1"/>
    <dgm:cxn modelId="{C09997BC-A85F-4FAC-8364-3B68CD594684}" srcId="{47E5A488-2E3F-459D-887B-75B7F91FB02B}" destId="{AA7820D5-AAD4-4959-8309-57F758733C21}" srcOrd="0" destOrd="0" parTransId="{2CEF9BB5-468D-4A0E-B67D-DC32E59220EF}" sibTransId="{CDDF24F3-BAD5-41E0-B2F9-E52E97D81291}"/>
    <dgm:cxn modelId="{59724DCF-1C6F-48AF-94E4-0AA095D20208}" type="presOf" srcId="{7963FE79-CE68-456A-830E-C393C3D7CB6C}" destId="{00176DCE-C6EB-415C-9D10-58868FCD0192}" srcOrd="0" destOrd="0" presId="urn:microsoft.com/office/officeart/2005/8/layout/hierarchy1"/>
    <dgm:cxn modelId="{508D2FDB-BF8F-4208-9B38-1A70126DC5AC}" type="presOf" srcId="{87172B4B-3BCE-4A8E-9A19-31397E08584B}" destId="{E786478E-F0FF-455E-B57D-6D74D34455AF}" srcOrd="0" destOrd="0" presId="urn:microsoft.com/office/officeart/2005/8/layout/hierarchy1"/>
    <dgm:cxn modelId="{CC49A2E8-BC98-4717-9236-991C0AEBF46B}" type="presOf" srcId="{9F935CCD-4F63-417B-A53B-F0966479BE5E}" destId="{FB262FF0-3596-46D6-B20E-C56069D6ED5A}" srcOrd="0" destOrd="0" presId="urn:microsoft.com/office/officeart/2005/8/layout/hierarchy1"/>
    <dgm:cxn modelId="{8FA428EB-E6E2-4294-93E4-76D77E8DFFBA}" type="presOf" srcId="{4B424B23-649D-43E8-A501-FAD06BF9DDDE}" destId="{5D92B527-7C3A-4247-A2D6-998B32C95D3A}" srcOrd="0" destOrd="0" presId="urn:microsoft.com/office/officeart/2005/8/layout/hierarchy1"/>
    <dgm:cxn modelId="{B851C3FD-CF1A-4414-AE4A-C0C0CE3A125F}" type="presOf" srcId="{364459D6-666D-4541-A8F7-DD4B297CAA70}" destId="{862118C6-E741-4E47-9019-D18074CBAEAB}" srcOrd="0" destOrd="0" presId="urn:microsoft.com/office/officeart/2005/8/layout/hierarchy1"/>
    <dgm:cxn modelId="{FB8CF0ED-600A-459F-9158-81211BE748EB}" type="presParOf" srcId="{862118C6-E741-4E47-9019-D18074CBAEAB}" destId="{27433317-993A-4975-81F0-23155C19F765}" srcOrd="0" destOrd="0" presId="urn:microsoft.com/office/officeart/2005/8/layout/hierarchy1"/>
    <dgm:cxn modelId="{C3835F52-D626-41D5-9081-81D8A6AEF3C6}" type="presParOf" srcId="{27433317-993A-4975-81F0-23155C19F765}" destId="{65EFCA33-D64F-439F-A7A4-2501F39E6AAB}" srcOrd="0" destOrd="0" presId="urn:microsoft.com/office/officeart/2005/8/layout/hierarchy1"/>
    <dgm:cxn modelId="{1D499C41-3B20-4368-A0AB-78E581BED759}" type="presParOf" srcId="{65EFCA33-D64F-439F-A7A4-2501F39E6AAB}" destId="{2D987F50-9B95-465E-8A16-6C69AF1C098A}" srcOrd="0" destOrd="0" presId="urn:microsoft.com/office/officeart/2005/8/layout/hierarchy1"/>
    <dgm:cxn modelId="{6C307BBF-54E1-4D6A-A6C8-646A28C26558}" type="presParOf" srcId="{65EFCA33-D64F-439F-A7A4-2501F39E6AAB}" destId="{DD42E0E6-FCED-4874-8515-24D61F58813E}" srcOrd="1" destOrd="0" presId="urn:microsoft.com/office/officeart/2005/8/layout/hierarchy1"/>
    <dgm:cxn modelId="{31B6F23D-CDB6-45C6-B77A-4F86A8860B48}" type="presParOf" srcId="{27433317-993A-4975-81F0-23155C19F765}" destId="{8C3E084A-7F1D-4654-BE72-1C008709A248}" srcOrd="1" destOrd="0" presId="urn:microsoft.com/office/officeart/2005/8/layout/hierarchy1"/>
    <dgm:cxn modelId="{275B9195-2089-4086-9A52-22512FD77894}" type="presParOf" srcId="{8C3E084A-7F1D-4654-BE72-1C008709A248}" destId="{D83AD6C5-E8EC-4011-BFFB-7184306ED8E7}" srcOrd="0" destOrd="0" presId="urn:microsoft.com/office/officeart/2005/8/layout/hierarchy1"/>
    <dgm:cxn modelId="{91DECE00-DE5A-46BA-A02E-D53F23C65881}" type="presParOf" srcId="{8C3E084A-7F1D-4654-BE72-1C008709A248}" destId="{92BC7408-2C4D-42E8-8B76-D042E3C6B042}" srcOrd="1" destOrd="0" presId="urn:microsoft.com/office/officeart/2005/8/layout/hierarchy1"/>
    <dgm:cxn modelId="{DD4F1D9F-91EE-46C9-B121-77FEF9AD507F}" type="presParOf" srcId="{92BC7408-2C4D-42E8-8B76-D042E3C6B042}" destId="{B0BBDFB9-3EB0-41C9-A27D-7BF70BD1D15D}" srcOrd="0" destOrd="0" presId="urn:microsoft.com/office/officeart/2005/8/layout/hierarchy1"/>
    <dgm:cxn modelId="{DA4AF53D-A807-436B-A79E-FE6259BCCB97}" type="presParOf" srcId="{B0BBDFB9-3EB0-41C9-A27D-7BF70BD1D15D}" destId="{4582379A-3961-4072-9514-D1B8BCAF55A8}" srcOrd="0" destOrd="0" presId="urn:microsoft.com/office/officeart/2005/8/layout/hierarchy1"/>
    <dgm:cxn modelId="{4C003EBC-98DE-4E28-BF52-7444514A32F0}" type="presParOf" srcId="{B0BBDFB9-3EB0-41C9-A27D-7BF70BD1D15D}" destId="{B9EA0709-19AC-4CCF-82ED-E34B7108EBA7}" srcOrd="1" destOrd="0" presId="urn:microsoft.com/office/officeart/2005/8/layout/hierarchy1"/>
    <dgm:cxn modelId="{AC837DEB-3821-4851-BA46-A1D089CC0B6F}" type="presParOf" srcId="{92BC7408-2C4D-42E8-8B76-D042E3C6B042}" destId="{0EC4609D-FA32-4703-9D36-AC16EB236578}" srcOrd="1" destOrd="0" presId="urn:microsoft.com/office/officeart/2005/8/layout/hierarchy1"/>
    <dgm:cxn modelId="{86CC398E-C7D3-44A5-B793-6F3D96477543}" type="presParOf" srcId="{0EC4609D-FA32-4703-9D36-AC16EB236578}" destId="{039C3BF3-1465-4FCF-BC5D-76D47823BA95}" srcOrd="0" destOrd="0" presId="urn:microsoft.com/office/officeart/2005/8/layout/hierarchy1"/>
    <dgm:cxn modelId="{37398876-785F-4FB8-95B5-83EA56E72AD5}" type="presParOf" srcId="{0EC4609D-FA32-4703-9D36-AC16EB236578}" destId="{1008EBC3-F7A3-4CA6-A9BC-F3DC867A83E1}" srcOrd="1" destOrd="0" presId="urn:microsoft.com/office/officeart/2005/8/layout/hierarchy1"/>
    <dgm:cxn modelId="{EDE06423-A487-4A30-A38A-FC52CCE51293}" type="presParOf" srcId="{1008EBC3-F7A3-4CA6-A9BC-F3DC867A83E1}" destId="{48ACCC02-BB03-4031-9470-6F0796C0ACCA}" srcOrd="0" destOrd="0" presId="urn:microsoft.com/office/officeart/2005/8/layout/hierarchy1"/>
    <dgm:cxn modelId="{E8A4F02F-A853-4641-96C6-F700C27F0248}" type="presParOf" srcId="{48ACCC02-BB03-4031-9470-6F0796C0ACCA}" destId="{8A3A7881-F352-4DCF-9D8B-5BD95E3E5E48}" srcOrd="0" destOrd="0" presId="urn:microsoft.com/office/officeart/2005/8/layout/hierarchy1"/>
    <dgm:cxn modelId="{DEF6BC08-D222-4465-B52C-47C8D8568D6B}" type="presParOf" srcId="{48ACCC02-BB03-4031-9470-6F0796C0ACCA}" destId="{1AD5029F-1FA2-4BDA-BD5E-64D63AF3D507}" srcOrd="1" destOrd="0" presId="urn:microsoft.com/office/officeart/2005/8/layout/hierarchy1"/>
    <dgm:cxn modelId="{098F043F-E96B-407D-AFBC-599D03DCA1BE}" type="presParOf" srcId="{1008EBC3-F7A3-4CA6-A9BC-F3DC867A83E1}" destId="{1D5B878E-A733-447E-9D75-DCBFDADA62B1}" srcOrd="1" destOrd="0" presId="urn:microsoft.com/office/officeart/2005/8/layout/hierarchy1"/>
    <dgm:cxn modelId="{15AFCA8B-6464-4D08-9B69-108BA2DED191}" type="presParOf" srcId="{0EC4609D-FA32-4703-9D36-AC16EB236578}" destId="{5D92B527-7C3A-4247-A2D6-998B32C95D3A}" srcOrd="2" destOrd="0" presId="urn:microsoft.com/office/officeart/2005/8/layout/hierarchy1"/>
    <dgm:cxn modelId="{DEBF553D-38B5-42FF-8A8A-CC03D81D0CC9}" type="presParOf" srcId="{0EC4609D-FA32-4703-9D36-AC16EB236578}" destId="{AA4CD836-4F64-4985-94DB-A7C52488A27F}" srcOrd="3" destOrd="0" presId="urn:microsoft.com/office/officeart/2005/8/layout/hierarchy1"/>
    <dgm:cxn modelId="{D12FE03D-D51D-49AB-AF91-320DD96A0491}" type="presParOf" srcId="{AA4CD836-4F64-4985-94DB-A7C52488A27F}" destId="{128E6018-7D70-49CE-A4F2-4E95F1857F9E}" srcOrd="0" destOrd="0" presId="urn:microsoft.com/office/officeart/2005/8/layout/hierarchy1"/>
    <dgm:cxn modelId="{95833F55-C627-4BFB-916E-2566FEA50F78}" type="presParOf" srcId="{128E6018-7D70-49CE-A4F2-4E95F1857F9E}" destId="{B669D8D6-4AD0-4B7A-BFC8-F155A4A8CE51}" srcOrd="0" destOrd="0" presId="urn:microsoft.com/office/officeart/2005/8/layout/hierarchy1"/>
    <dgm:cxn modelId="{D10A09BC-4ED2-42D2-9E06-8BD276F3480D}" type="presParOf" srcId="{128E6018-7D70-49CE-A4F2-4E95F1857F9E}" destId="{52F6D29A-B041-42F7-9A22-9B2B587433A3}" srcOrd="1" destOrd="0" presId="urn:microsoft.com/office/officeart/2005/8/layout/hierarchy1"/>
    <dgm:cxn modelId="{DC3AC43F-5CC9-48EB-9B3A-5C2433EA7DE0}" type="presParOf" srcId="{AA4CD836-4F64-4985-94DB-A7C52488A27F}" destId="{55240AC6-0B1F-4867-B910-DADBAACD662B}" srcOrd="1" destOrd="0" presId="urn:microsoft.com/office/officeart/2005/8/layout/hierarchy1"/>
    <dgm:cxn modelId="{05880825-A9B5-4855-9D11-14856E16DFB0}" type="presParOf" srcId="{8C3E084A-7F1D-4654-BE72-1C008709A248}" destId="{FB262FF0-3596-46D6-B20E-C56069D6ED5A}" srcOrd="2" destOrd="0" presId="urn:microsoft.com/office/officeart/2005/8/layout/hierarchy1"/>
    <dgm:cxn modelId="{7F81B419-B121-40EF-B0CA-1B6FC8A2D8B8}" type="presParOf" srcId="{8C3E084A-7F1D-4654-BE72-1C008709A248}" destId="{1FECECA6-4AF9-4695-BFE1-A2541C01C245}" srcOrd="3" destOrd="0" presId="urn:microsoft.com/office/officeart/2005/8/layout/hierarchy1"/>
    <dgm:cxn modelId="{18AE73A1-1F66-4070-8D8D-B6DFC419BEF1}" type="presParOf" srcId="{1FECECA6-4AF9-4695-BFE1-A2541C01C245}" destId="{504483AC-B939-45D6-B0F1-22650376F7C7}" srcOrd="0" destOrd="0" presId="urn:microsoft.com/office/officeart/2005/8/layout/hierarchy1"/>
    <dgm:cxn modelId="{EEF3050A-B2AC-48B9-9E51-1B4F9F0B93DD}" type="presParOf" srcId="{504483AC-B939-45D6-B0F1-22650376F7C7}" destId="{A48B21F6-3CE4-4363-9A95-C093CA11FDAB}" srcOrd="0" destOrd="0" presId="urn:microsoft.com/office/officeart/2005/8/layout/hierarchy1"/>
    <dgm:cxn modelId="{34CE485C-26C7-4176-8990-E5A002E8B167}" type="presParOf" srcId="{504483AC-B939-45D6-B0F1-22650376F7C7}" destId="{AC0EC027-A3C7-492A-84AC-712B2213C462}" srcOrd="1" destOrd="0" presId="urn:microsoft.com/office/officeart/2005/8/layout/hierarchy1"/>
    <dgm:cxn modelId="{93A80407-6765-46B9-98E2-9A15A9613F34}" type="presParOf" srcId="{1FECECA6-4AF9-4695-BFE1-A2541C01C245}" destId="{FE74A3B1-C190-47B4-8DB9-77E3D935C289}" srcOrd="1" destOrd="0" presId="urn:microsoft.com/office/officeart/2005/8/layout/hierarchy1"/>
    <dgm:cxn modelId="{2FF5C03D-6322-4053-8518-5AD82009B38D}" type="presParOf" srcId="{FE74A3B1-C190-47B4-8DB9-77E3D935C289}" destId="{E786478E-F0FF-455E-B57D-6D74D34455AF}" srcOrd="0" destOrd="0" presId="urn:microsoft.com/office/officeart/2005/8/layout/hierarchy1"/>
    <dgm:cxn modelId="{56011CE2-F064-4F5B-AAF3-24B6E42F43C3}" type="presParOf" srcId="{FE74A3B1-C190-47B4-8DB9-77E3D935C289}" destId="{401E38F0-5417-4D2E-BA2F-796816CF7B04}" srcOrd="1" destOrd="0" presId="urn:microsoft.com/office/officeart/2005/8/layout/hierarchy1"/>
    <dgm:cxn modelId="{844D2985-210D-4160-A955-952A4C016559}" type="presParOf" srcId="{401E38F0-5417-4D2E-BA2F-796816CF7B04}" destId="{45A5C2F8-6C0B-49B3-BC63-BD928CA45DA5}" srcOrd="0" destOrd="0" presId="urn:microsoft.com/office/officeart/2005/8/layout/hierarchy1"/>
    <dgm:cxn modelId="{A88D4E9C-8086-4686-901C-4E0C7187C9D6}" type="presParOf" srcId="{45A5C2F8-6C0B-49B3-BC63-BD928CA45DA5}" destId="{6C254F69-1FF1-4110-A418-B92D85A0E9AF}" srcOrd="0" destOrd="0" presId="urn:microsoft.com/office/officeart/2005/8/layout/hierarchy1"/>
    <dgm:cxn modelId="{80C290E0-9AA7-4EA1-A04D-2763661C2D96}" type="presParOf" srcId="{45A5C2F8-6C0B-49B3-BC63-BD928CA45DA5}" destId="{00176DCE-C6EB-415C-9D10-58868FCD0192}" srcOrd="1" destOrd="0" presId="urn:microsoft.com/office/officeart/2005/8/layout/hierarchy1"/>
    <dgm:cxn modelId="{284DB69C-4717-4839-A835-E778B78AFCCB}" type="presParOf" srcId="{401E38F0-5417-4D2E-BA2F-796816CF7B04}" destId="{416238F5-F6EA-4E67-AB6E-5DEEF27446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9AB01-7093-4D86-9DA6-146A7CCDEB34}">
      <dsp:nvSpPr>
        <dsp:cNvPr id="0" name=""/>
        <dsp:cNvSpPr/>
      </dsp:nvSpPr>
      <dsp:spPr>
        <a:xfrm>
          <a:off x="2797" y="111368"/>
          <a:ext cx="11529913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latin typeface="Aharoni" panose="02010803020104030203" pitchFamily="2" charset="-79"/>
              <a:cs typeface="Aharoni" panose="02010803020104030203" pitchFamily="2" charset="-79"/>
            </a:rPr>
            <a:t>Nursing competency</a:t>
          </a:r>
        </a:p>
      </dsp:txBody>
      <dsp:txXfrm>
        <a:off x="49006" y="157577"/>
        <a:ext cx="11437495" cy="1485290"/>
      </dsp:txXfrm>
    </dsp:sp>
    <dsp:sp modelId="{797DCAFB-51D5-44D4-A738-8CDF226FC086}">
      <dsp:nvSpPr>
        <dsp:cNvPr id="0" name=""/>
        <dsp:cNvSpPr/>
      </dsp:nvSpPr>
      <dsp:spPr>
        <a:xfrm>
          <a:off x="14051" y="1779625"/>
          <a:ext cx="4425586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haroni" panose="02010803020104030203" pitchFamily="2" charset="-79"/>
              <a:cs typeface="Aharoni" panose="02010803020104030203" pitchFamily="2" charset="-79"/>
            </a:rPr>
            <a:t>Attitude</a:t>
          </a:r>
        </a:p>
      </dsp:txBody>
      <dsp:txXfrm>
        <a:off x="60260" y="1825834"/>
        <a:ext cx="4333168" cy="1485290"/>
      </dsp:txXfrm>
    </dsp:sp>
    <dsp:sp modelId="{F7D72EE3-8A1C-497C-8959-8E1BE8EB07C6}">
      <dsp:nvSpPr>
        <dsp:cNvPr id="0" name=""/>
        <dsp:cNvSpPr/>
      </dsp:nvSpPr>
      <dsp:spPr>
        <a:xfrm>
          <a:off x="215104" y="3555735"/>
          <a:ext cx="1970362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haroni" panose="02010803020104030203" pitchFamily="2" charset="-79"/>
              <a:cs typeface="Aharoni" panose="02010803020104030203" pitchFamily="2" charset="-79"/>
            </a:rPr>
            <a:t>Practice</a:t>
          </a:r>
        </a:p>
      </dsp:txBody>
      <dsp:txXfrm>
        <a:off x="261313" y="3601944"/>
        <a:ext cx="1877944" cy="1485290"/>
      </dsp:txXfrm>
    </dsp:sp>
    <dsp:sp modelId="{F1CC8FC0-57EE-4EBB-9D03-5E536D89FA7B}">
      <dsp:nvSpPr>
        <dsp:cNvPr id="0" name=""/>
        <dsp:cNvSpPr/>
      </dsp:nvSpPr>
      <dsp:spPr>
        <a:xfrm>
          <a:off x="2268222" y="3555735"/>
          <a:ext cx="1970362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haroni" panose="02010803020104030203" pitchFamily="2" charset="-79"/>
              <a:cs typeface="Aharoni" panose="02010803020104030203" pitchFamily="2" charset="-79"/>
            </a:rPr>
            <a:t>Skill</a:t>
          </a:r>
        </a:p>
      </dsp:txBody>
      <dsp:txXfrm>
        <a:off x="2314431" y="3601944"/>
        <a:ext cx="1877944" cy="1485290"/>
      </dsp:txXfrm>
    </dsp:sp>
    <dsp:sp modelId="{60ABEDAE-E214-4734-B512-D753632C0E85}">
      <dsp:nvSpPr>
        <dsp:cNvPr id="0" name=""/>
        <dsp:cNvSpPr/>
      </dsp:nvSpPr>
      <dsp:spPr>
        <a:xfrm>
          <a:off x="5803188" y="1821827"/>
          <a:ext cx="4780434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haroni" panose="02010803020104030203" pitchFamily="2" charset="-79"/>
              <a:cs typeface="Aharoni" panose="02010803020104030203" pitchFamily="2" charset="-79"/>
            </a:rPr>
            <a:t>Knowledge</a:t>
          </a:r>
        </a:p>
      </dsp:txBody>
      <dsp:txXfrm>
        <a:off x="5849397" y="1868036"/>
        <a:ext cx="4688016" cy="1485290"/>
      </dsp:txXfrm>
    </dsp:sp>
    <dsp:sp modelId="{715AB9D8-2166-4D58-83E3-6F452A180D60}">
      <dsp:nvSpPr>
        <dsp:cNvPr id="0" name=""/>
        <dsp:cNvSpPr/>
      </dsp:nvSpPr>
      <dsp:spPr>
        <a:xfrm>
          <a:off x="6010184" y="3555735"/>
          <a:ext cx="1970362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haroni" panose="02010803020104030203" pitchFamily="2" charset="-79"/>
              <a:cs typeface="Aharoni" panose="02010803020104030203" pitchFamily="2" charset="-79"/>
            </a:rPr>
            <a:t>Values </a:t>
          </a:r>
        </a:p>
      </dsp:txBody>
      <dsp:txXfrm>
        <a:off x="6056393" y="3601944"/>
        <a:ext cx="1877944" cy="1485290"/>
      </dsp:txXfrm>
    </dsp:sp>
    <dsp:sp modelId="{DFCDECC8-174F-4DA4-B464-C48AA5B6A975}">
      <dsp:nvSpPr>
        <dsp:cNvPr id="0" name=""/>
        <dsp:cNvSpPr/>
      </dsp:nvSpPr>
      <dsp:spPr>
        <a:xfrm>
          <a:off x="8440912" y="3549924"/>
          <a:ext cx="1970362" cy="157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haroni" panose="02010803020104030203" pitchFamily="2" charset="-79"/>
              <a:cs typeface="Aharoni" panose="02010803020104030203" pitchFamily="2" charset="-79"/>
            </a:rPr>
            <a:t>Believes </a:t>
          </a:r>
        </a:p>
      </dsp:txBody>
      <dsp:txXfrm>
        <a:off x="8487121" y="3596133"/>
        <a:ext cx="1877944" cy="14852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6478E-F0FF-455E-B57D-6D74D34455AF}">
      <dsp:nvSpPr>
        <dsp:cNvPr id="0" name=""/>
        <dsp:cNvSpPr/>
      </dsp:nvSpPr>
      <dsp:spPr>
        <a:xfrm>
          <a:off x="8378304" y="2605051"/>
          <a:ext cx="91440" cy="47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62FF0-3596-46D6-B20E-C56069D6ED5A}">
      <dsp:nvSpPr>
        <dsp:cNvPr id="0" name=""/>
        <dsp:cNvSpPr/>
      </dsp:nvSpPr>
      <dsp:spPr>
        <a:xfrm>
          <a:off x="5554352" y="1103339"/>
          <a:ext cx="2869672" cy="47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473"/>
              </a:lnTo>
              <a:lnTo>
                <a:pt x="2869672" y="321473"/>
              </a:lnTo>
              <a:lnTo>
                <a:pt x="2869672" y="4717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2B527-7C3A-4247-A2D6-998B32C95D3A}">
      <dsp:nvSpPr>
        <dsp:cNvPr id="0" name=""/>
        <dsp:cNvSpPr/>
      </dsp:nvSpPr>
      <dsp:spPr>
        <a:xfrm>
          <a:off x="3076249" y="2605051"/>
          <a:ext cx="1295201" cy="47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473"/>
              </a:lnTo>
              <a:lnTo>
                <a:pt x="1295201" y="321473"/>
              </a:lnTo>
              <a:lnTo>
                <a:pt x="1295201" y="471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C3BF3-1465-4FCF-BC5D-76D47823BA95}">
      <dsp:nvSpPr>
        <dsp:cNvPr id="0" name=""/>
        <dsp:cNvSpPr/>
      </dsp:nvSpPr>
      <dsp:spPr>
        <a:xfrm>
          <a:off x="1115115" y="2605051"/>
          <a:ext cx="1961134" cy="471734"/>
        </a:xfrm>
        <a:custGeom>
          <a:avLst/>
          <a:gdLst/>
          <a:ahLst/>
          <a:cxnLst/>
          <a:rect l="0" t="0" r="0" b="0"/>
          <a:pathLst>
            <a:path>
              <a:moveTo>
                <a:pt x="1961134" y="0"/>
              </a:moveTo>
              <a:lnTo>
                <a:pt x="1961134" y="321473"/>
              </a:lnTo>
              <a:lnTo>
                <a:pt x="0" y="321473"/>
              </a:lnTo>
              <a:lnTo>
                <a:pt x="0" y="471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AD6C5-E8EC-4011-BFFB-7184306ED8E7}">
      <dsp:nvSpPr>
        <dsp:cNvPr id="0" name=""/>
        <dsp:cNvSpPr/>
      </dsp:nvSpPr>
      <dsp:spPr>
        <a:xfrm>
          <a:off x="3076249" y="1103339"/>
          <a:ext cx="2478102" cy="471734"/>
        </a:xfrm>
        <a:custGeom>
          <a:avLst/>
          <a:gdLst/>
          <a:ahLst/>
          <a:cxnLst/>
          <a:rect l="0" t="0" r="0" b="0"/>
          <a:pathLst>
            <a:path>
              <a:moveTo>
                <a:pt x="2478102" y="0"/>
              </a:moveTo>
              <a:lnTo>
                <a:pt x="2478102" y="321473"/>
              </a:lnTo>
              <a:lnTo>
                <a:pt x="0" y="321473"/>
              </a:lnTo>
              <a:lnTo>
                <a:pt x="0" y="4717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7F50-9B95-465E-8A16-6C69AF1C098A}">
      <dsp:nvSpPr>
        <dsp:cNvPr id="0" name=""/>
        <dsp:cNvSpPr/>
      </dsp:nvSpPr>
      <dsp:spPr>
        <a:xfrm>
          <a:off x="3372585" y="73362"/>
          <a:ext cx="4363533" cy="102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2E0E6-FCED-4874-8515-24D61F58813E}">
      <dsp:nvSpPr>
        <dsp:cNvPr id="0" name=""/>
        <dsp:cNvSpPr/>
      </dsp:nvSpPr>
      <dsp:spPr>
        <a:xfrm>
          <a:off x="3552808" y="244575"/>
          <a:ext cx="4363533" cy="102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haroni" panose="02010803020104030203" pitchFamily="2" charset="-79"/>
              <a:cs typeface="Aharoni" panose="02010803020104030203" pitchFamily="2" charset="-79"/>
            </a:rPr>
            <a:t>Health promotion competency</a:t>
          </a:r>
        </a:p>
      </dsp:txBody>
      <dsp:txXfrm>
        <a:off x="3582975" y="274742"/>
        <a:ext cx="4303199" cy="969642"/>
      </dsp:txXfrm>
    </dsp:sp>
    <dsp:sp modelId="{4582379A-3961-4072-9514-D1B8BCAF55A8}">
      <dsp:nvSpPr>
        <dsp:cNvPr id="0" name=""/>
        <dsp:cNvSpPr/>
      </dsp:nvSpPr>
      <dsp:spPr>
        <a:xfrm>
          <a:off x="1388328" y="1575074"/>
          <a:ext cx="3375842" cy="102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A0709-19AC-4CCF-82ED-E34B7108EBA7}">
      <dsp:nvSpPr>
        <dsp:cNvPr id="0" name=""/>
        <dsp:cNvSpPr/>
      </dsp:nvSpPr>
      <dsp:spPr>
        <a:xfrm>
          <a:off x="1568551" y="1746286"/>
          <a:ext cx="3375842" cy="102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haroni" panose="02010803020104030203" pitchFamily="2" charset="-79"/>
              <a:cs typeface="Aharoni" panose="02010803020104030203" pitchFamily="2" charset="-79"/>
            </a:rPr>
            <a:t>Supervision competency</a:t>
          </a:r>
        </a:p>
      </dsp:txBody>
      <dsp:txXfrm>
        <a:off x="1598718" y="1776453"/>
        <a:ext cx="3315508" cy="969642"/>
      </dsp:txXfrm>
    </dsp:sp>
    <dsp:sp modelId="{8A3A7881-F352-4DCF-9D8B-5BD95E3E5E48}">
      <dsp:nvSpPr>
        <dsp:cNvPr id="0" name=""/>
        <dsp:cNvSpPr/>
      </dsp:nvSpPr>
      <dsp:spPr>
        <a:xfrm>
          <a:off x="136" y="3076786"/>
          <a:ext cx="2229956" cy="102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5029F-1FA2-4BDA-BD5E-64D63AF3D507}">
      <dsp:nvSpPr>
        <dsp:cNvPr id="0" name=""/>
        <dsp:cNvSpPr/>
      </dsp:nvSpPr>
      <dsp:spPr>
        <a:xfrm>
          <a:off x="180360" y="3247998"/>
          <a:ext cx="2229956" cy="102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haroni" panose="02010803020104030203" pitchFamily="2" charset="-79"/>
              <a:cs typeface="Aharoni" panose="02010803020104030203" pitchFamily="2" charset="-79"/>
            </a:rPr>
            <a:t>Direct care competency</a:t>
          </a:r>
        </a:p>
      </dsp:txBody>
      <dsp:txXfrm>
        <a:off x="210527" y="3278165"/>
        <a:ext cx="2169622" cy="969642"/>
      </dsp:txXfrm>
    </dsp:sp>
    <dsp:sp modelId="{B669D8D6-4AD0-4B7A-BFC8-F155A4A8CE51}">
      <dsp:nvSpPr>
        <dsp:cNvPr id="0" name=""/>
        <dsp:cNvSpPr/>
      </dsp:nvSpPr>
      <dsp:spPr>
        <a:xfrm>
          <a:off x="2590540" y="3076786"/>
          <a:ext cx="3561822" cy="102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6D29A-B041-42F7-9A22-9B2B587433A3}">
      <dsp:nvSpPr>
        <dsp:cNvPr id="0" name=""/>
        <dsp:cNvSpPr/>
      </dsp:nvSpPr>
      <dsp:spPr>
        <a:xfrm>
          <a:off x="2770763" y="3247998"/>
          <a:ext cx="3561822" cy="102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haroni" panose="02010803020104030203" pitchFamily="2" charset="-79"/>
              <a:cs typeface="Aharoni" panose="02010803020104030203" pitchFamily="2" charset="-79"/>
            </a:rPr>
            <a:t>Computer (and/or Informatics) competency</a:t>
          </a:r>
        </a:p>
      </dsp:txBody>
      <dsp:txXfrm>
        <a:off x="2800930" y="3278165"/>
        <a:ext cx="3501488" cy="969642"/>
      </dsp:txXfrm>
    </dsp:sp>
    <dsp:sp modelId="{A48B21F6-3CE4-4363-9A95-C093CA11FDAB}">
      <dsp:nvSpPr>
        <dsp:cNvPr id="0" name=""/>
        <dsp:cNvSpPr/>
      </dsp:nvSpPr>
      <dsp:spPr>
        <a:xfrm>
          <a:off x="7127672" y="1575074"/>
          <a:ext cx="2592703" cy="102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EC027-A3C7-492A-84AC-712B2213C462}">
      <dsp:nvSpPr>
        <dsp:cNvPr id="0" name=""/>
        <dsp:cNvSpPr/>
      </dsp:nvSpPr>
      <dsp:spPr>
        <a:xfrm>
          <a:off x="7307896" y="1746286"/>
          <a:ext cx="2592703" cy="102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haroni" panose="02010803020104030203" pitchFamily="2" charset="-79"/>
              <a:cs typeface="Aharoni" panose="02010803020104030203" pitchFamily="2" charset="-79"/>
            </a:rPr>
            <a:t>Interpersonal communication competency</a:t>
          </a:r>
        </a:p>
      </dsp:txBody>
      <dsp:txXfrm>
        <a:off x="7338063" y="1776453"/>
        <a:ext cx="2532369" cy="969642"/>
      </dsp:txXfrm>
    </dsp:sp>
    <dsp:sp modelId="{6C254F69-1FF1-4110-A418-B92D85A0E9AF}">
      <dsp:nvSpPr>
        <dsp:cNvPr id="0" name=""/>
        <dsp:cNvSpPr/>
      </dsp:nvSpPr>
      <dsp:spPr>
        <a:xfrm>
          <a:off x="6512809" y="3076786"/>
          <a:ext cx="3822430" cy="102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76DCE-C6EB-415C-9D10-58868FCD0192}">
      <dsp:nvSpPr>
        <dsp:cNvPr id="0" name=""/>
        <dsp:cNvSpPr/>
      </dsp:nvSpPr>
      <dsp:spPr>
        <a:xfrm>
          <a:off x="6693032" y="3247998"/>
          <a:ext cx="3822430" cy="102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haroni" panose="02010803020104030203" pitchFamily="2" charset="-79"/>
              <a:cs typeface="Aharoni" panose="02010803020104030203" pitchFamily="2" charset="-79"/>
            </a:rPr>
            <a:t>Caseload management competency</a:t>
          </a:r>
        </a:p>
      </dsp:txBody>
      <dsp:txXfrm>
        <a:off x="6723199" y="3278165"/>
        <a:ext cx="3762096" cy="96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DC32-6ADB-4C20-90F9-17EEFB9B8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1DA5E-6A6C-43D3-958A-ABA9E281E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EDA0-905D-4EA6-916B-FE10BB20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3ACD1-832E-4782-BD25-B7EB812F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DF74B-D22B-4E90-89B5-8976671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A31F-3F92-4A2C-8083-C19A58A55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03715-CFD0-4344-A2B0-F9C0B2626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6B167-2896-4C67-86A1-FC9030B4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AFE85-2A8A-4762-8A0B-B193BED6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33A6E-E811-473A-AF1F-FC73ABA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7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951F6-E7AF-4A2D-A1A9-C54D010E6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077FD-A4CD-4FF0-9E4F-293EB7215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F8BC-AEEC-48F9-A391-90764F63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DB961-B6C9-4649-90AF-87BBEEE0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FBE03-C60F-4A90-B6E6-0EFBFD57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2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1319-70BE-4A5F-9D5E-A744F177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9F542-34BC-48DC-B63C-6C170B30D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736E6-288E-4AD0-8EF8-4ED80D79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1680-5ADE-439F-9CCB-FBFF1B4D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A7338-5EFB-4FFE-BC29-80988E07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33DC-69CB-45D5-B3BF-DAE1A38A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100D4-624F-49DA-856E-21B2D759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A2A45-01B1-4383-A7EE-BC6A4DEC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227CA-4499-4603-AA16-A974879E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0399E-38C7-4528-AA4E-994EA6A2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2AFE-1CA4-4579-862D-B7382BA4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C576-C895-4B85-BBEB-0DBFE357F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DAB20-9838-4D29-845C-AD70D818D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05750-4DBA-42CF-BC8F-F62458CD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32416-59D7-4F91-853B-BA5B99DA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5575B-2F7A-44A4-A537-E5722B55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5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2FFD-8DF5-4A0C-8FA1-F3A930030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D1315-7894-4CC4-A9DE-0166EB68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867F9-156A-4871-B071-2E1BF045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74932-8CC7-48F8-AC28-E41051A61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01F73F-FE8B-4D7A-B0F4-9B1B642F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2450FD-DEDD-4557-90FB-4F882C6E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7E01C-0CB4-46B4-9680-1ADFCD35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AA7502-335B-4393-9B6E-4B986E2E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A20-6ECA-48CE-B052-9CC131EB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EB2EB-564A-4E36-B9BC-44F76B79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0CE96-EDC1-429F-A1DB-F5E80906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AE64E-CC56-47CD-9A9E-9C8AC029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8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76B96-2FA8-449D-9DFB-4A3448C0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D7C70-D996-4C75-B87B-D4FE3A9A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8491A-9388-474E-9862-49A529D4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7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6A37-81B0-44AB-BBC3-E722A2B7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57239-432B-4242-8332-3B5A4231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92FAF-A68B-417C-9B63-22EF051D0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71886-E99E-41E9-82B5-D036250D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3DB50-AF95-4276-9FC1-207FF99A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247E7-CC7A-482C-A922-C39F033F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1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08B6-D5DC-40D0-8269-308C44D54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B2E2F-D2CF-43AD-88C1-896E10CDA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457BA-44E3-48E2-A627-C3559EEF5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84030-A160-4330-B6A9-5455ADDA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6FE6C-0EDF-4D6C-9F08-ACD08BBD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EF8AB-6121-4251-A522-6500BE4D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473AF-B0EC-4474-99DA-C0696FB7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04162-0C87-4A0C-A282-7E8A5E82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6ECFD-D2FA-4A2D-991F-74CD726E5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A475E-B3B9-49BE-A00D-BAE03169993D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5739-654B-4500-9A03-89C885397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D78AA-28E3-4087-A1D8-7DF3C6250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B29A-0009-4EDA-99A9-13A0F5EB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9130-1A8D-4755-ABAD-D6EA2323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374" y="672196"/>
            <a:ext cx="9144000" cy="3759127"/>
          </a:xfrm>
        </p:spPr>
        <p:txBody>
          <a:bodyPr>
            <a:normAutofit/>
          </a:bodyPr>
          <a:lstStyle/>
          <a:p>
            <a:r>
              <a:rPr lang="en-US" b="1" i="1" dirty="0"/>
              <a:t>Nursing competency</a:t>
            </a:r>
            <a:br>
              <a:rPr lang="en-US" b="1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389C-2864-4EA8-8471-4F1AB2514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738" y="2855742"/>
            <a:ext cx="9683262" cy="3193366"/>
          </a:xfrm>
        </p:spPr>
        <p:txBody>
          <a:bodyPr>
            <a:normAutofit/>
          </a:bodyPr>
          <a:lstStyle/>
          <a:p>
            <a:pPr rtl="1"/>
            <a:endParaRPr lang="ar-IQ" sz="3600" b="1" dirty="0"/>
          </a:p>
          <a:p>
            <a:pPr rtl="1"/>
            <a:endParaRPr lang="ar-IQ" sz="3600" b="1" dirty="0"/>
          </a:p>
          <a:p>
            <a:pPr rtl="1"/>
            <a:r>
              <a:rPr lang="ar-SA" sz="3600" b="1" dirty="0"/>
              <a:t>المرحلة الرابعة </a:t>
            </a:r>
          </a:p>
          <a:p>
            <a:pPr rtl="1"/>
            <a:r>
              <a:rPr lang="ar-SA" sz="3600" b="1" dirty="0"/>
              <a:t>كلية التمريض</a:t>
            </a:r>
          </a:p>
          <a:p>
            <a:pPr rtl="1"/>
            <a:r>
              <a:rPr lang="ar-SA" sz="3600" b="1" dirty="0"/>
              <a:t>م</a:t>
            </a:r>
            <a:r>
              <a:rPr lang="en-US" sz="3600" b="1" dirty="0"/>
              <a:t>.</a:t>
            </a:r>
            <a:r>
              <a:rPr lang="ar-SA" sz="3600" b="1" dirty="0"/>
              <a:t>غصون جمعة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7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7736B-4D1F-46C9-84EB-34BD5051C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407963"/>
            <a:ext cx="11938781" cy="5769000"/>
          </a:xfrm>
        </p:spPr>
        <p:txBody>
          <a:bodyPr>
            <a:normAutofit/>
          </a:bodyPr>
          <a:lstStyle/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6) Practice/intervention competencies.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7) Professional responsibilities competencies.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8) Personal qualities competencies.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9) Teaching competencies.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10) Values competencies.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71236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00A1-648D-4886-8594-13917B3F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7" y="214961"/>
            <a:ext cx="10801637" cy="1638794"/>
          </a:xfrm>
        </p:spPr>
        <p:txBody>
          <a:bodyPr>
            <a:normAutofit/>
          </a:bodyPr>
          <a:lstStyle/>
          <a:p>
            <a:r>
              <a:rPr lang="en-US" sz="40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Measurement of Competencies in Clinical Practice </a:t>
            </a:r>
            <a:endParaRPr lang="en-US" sz="40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642C2-939C-4BAF-950C-5B5700EBD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1690688"/>
            <a:ext cx="11241258" cy="50055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8EF2C5-5193-4564-8563-5D27DC8EC5BD}"/>
              </a:ext>
            </a:extLst>
          </p:cNvPr>
          <p:cNvSpPr/>
          <p:nvPr/>
        </p:nvSpPr>
        <p:spPr>
          <a:xfrm>
            <a:off x="253217" y="1752847"/>
            <a:ext cx="4400844" cy="913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  <a:cs typeface="Simple Bold Jut Out" panose="02010401010101010101" pitchFamily="2" charset="-78"/>
              </a:rPr>
              <a:t>1. Continuing education</a:t>
            </a:r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0FB6C48-172E-4433-9EFF-14320273024A}"/>
              </a:ext>
            </a:extLst>
          </p:cNvPr>
          <p:cNvSpPr/>
          <p:nvPr/>
        </p:nvSpPr>
        <p:spPr>
          <a:xfrm>
            <a:off x="6260123" y="1816796"/>
            <a:ext cx="4979963" cy="8495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2. Peer review(assessment)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3BDE3D-74B0-4C15-A213-B64146F93E39}"/>
              </a:ext>
            </a:extLst>
          </p:cNvPr>
          <p:cNvSpPr/>
          <p:nvPr/>
        </p:nvSpPr>
        <p:spPr>
          <a:xfrm>
            <a:off x="253217" y="2828730"/>
            <a:ext cx="4475871" cy="91349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3. Examination(OSCEs)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B050AC6-AAEB-4208-B069-718DCE40D59E}"/>
              </a:ext>
            </a:extLst>
          </p:cNvPr>
          <p:cNvSpPr/>
          <p:nvPr/>
        </p:nvSpPr>
        <p:spPr>
          <a:xfrm>
            <a:off x="2616591" y="5344065"/>
            <a:ext cx="6611815" cy="101287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7. Patient outcome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4764554-38D4-4328-9D85-3DCA158F8F3E}"/>
              </a:ext>
            </a:extLst>
          </p:cNvPr>
          <p:cNvSpPr/>
          <p:nvPr/>
        </p:nvSpPr>
        <p:spPr>
          <a:xfrm>
            <a:off x="253217" y="4048150"/>
            <a:ext cx="4475870" cy="9740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5. Self-assessment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FC8E3A6-93A9-4B11-9662-BC32DF5505A0}"/>
              </a:ext>
            </a:extLst>
          </p:cNvPr>
          <p:cNvSpPr/>
          <p:nvPr/>
        </p:nvSpPr>
        <p:spPr>
          <a:xfrm>
            <a:off x="6260122" y="2931265"/>
            <a:ext cx="4979963" cy="8925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4. Direct observation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5E951F-F880-4B13-B824-39B2F87F1782}"/>
              </a:ext>
            </a:extLst>
          </p:cNvPr>
          <p:cNvSpPr/>
          <p:nvPr/>
        </p:nvSpPr>
        <p:spPr>
          <a:xfrm>
            <a:off x="6260121" y="3991909"/>
            <a:ext cx="4979963" cy="101287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3200" b="1" i="0" u="none" strike="noStrike" baseline="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6. Interview </a:t>
            </a:r>
          </a:p>
        </p:txBody>
      </p:sp>
    </p:spTree>
    <p:extLst>
      <p:ext uri="{BB962C8B-B14F-4D97-AF65-F5344CB8AC3E}">
        <p14:creationId xmlns:p14="http://schemas.microsoft.com/office/powerpoint/2010/main" val="74314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95A16364-E8F6-4C70-AC14-801D6BA318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8575" y="2310606"/>
            <a:ext cx="45148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6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B0C12-CBCC-4FE3-ADBA-61210CD20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A2FC8-4FB6-4269-869F-3D71D7731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5 Ways to Improve Cultural Competence in Nursing Care - Minority Nurse">
            <a:extLst>
              <a:ext uri="{FF2B5EF4-FFF2-40B4-BE49-F238E27FC236}">
                <a16:creationId xmlns:a16="http://schemas.microsoft.com/office/drawing/2014/main" id="{D4D471E5-78A2-43C7-861A-95E673D94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52"/>
            <a:ext cx="12056012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11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6B83-7501-43B2-A3F3-6663CA30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DEFINTION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7CF9A-1498-450F-B7FA-E6540A937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9" y="1336432"/>
            <a:ext cx="10379605" cy="4994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  <a:ea typeface="Calibri" panose="020F0502020204030204" pitchFamily="34" charset="0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 Old Face" panose="02020602080505020303" pitchFamily="18" charset="0"/>
                <a:ea typeface="Calibri" panose="020F0502020204030204" pitchFamily="34" charset="0"/>
              </a:rPr>
              <a:t>competence</a:t>
            </a:r>
            <a:r>
              <a:rPr kumimoji="0" lang="en-US" sz="3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 Old Face" panose="02020602080505020303" pitchFamily="18" charset="0"/>
                <a:ea typeface="Calibri" panose="020F0502020204030204" pitchFamily="34" charset="0"/>
              </a:rPr>
              <a:t>   is an  ability acquired through experience and learning.</a:t>
            </a:r>
          </a:p>
          <a:p>
            <a:pPr algn="just"/>
            <a:r>
              <a:rPr lang="en-US" sz="3900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Nursing competency </a:t>
            </a:r>
            <a:r>
              <a:rPr lang="en-US" sz="3900" dirty="0">
                <a:solidFill>
                  <a:srgbClr val="000000"/>
                </a:solidFill>
                <a:latin typeface="Baskerville Old Face" panose="02020602080505020303" pitchFamily="18" charset="0"/>
              </a:rPr>
              <a:t>refers to the capabilities, skills, and professionalism of a practicing nurse. These are things which are tested routinely to ensure that patients are given the best quality of care possible. </a:t>
            </a:r>
            <a:endParaRPr lang="en-US" sz="39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2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0878-A1D5-41BA-8F22-6AE2D4F1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5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414347"/>
                </a:solidFill>
                <a:effectLst/>
                <a:latin typeface="Open Sans"/>
              </a:rPr>
              <a:t>Cultural competencies for nurses built upon Six pillars</a:t>
            </a:r>
            <a:endParaRPr lang="en-US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38421C55-540C-4B75-84F4-3CD9FC9EC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34669"/>
              </p:ext>
            </p:extLst>
          </p:nvPr>
        </p:nvGraphicFramePr>
        <p:xfrm>
          <a:off x="838200" y="17552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3DC1276-F9CB-44AD-9C30-C3BB35777C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152586"/>
              </p:ext>
            </p:extLst>
          </p:nvPr>
        </p:nvGraphicFramePr>
        <p:xfrm>
          <a:off x="534572" y="1474856"/>
          <a:ext cx="11535508" cy="5136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6173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A615-C686-4DB4-83E9-117986C0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795"/>
          </a:xfrm>
        </p:spPr>
        <p:txBody>
          <a:bodyPr>
            <a:normAutofit/>
          </a:bodyPr>
          <a:lstStyle/>
          <a:p>
            <a:pPr algn="ctr"/>
            <a:r>
              <a:rPr lang="en-US" sz="5400" b="1" i="0" u="none" strike="noStrike" baseline="0" dirty="0">
                <a:solidFill>
                  <a:srgbClr val="000000"/>
                </a:solidFill>
                <a:latin typeface="Baskerville Old Face" panose="02020602080505020303" pitchFamily="18" charset="0"/>
              </a:rPr>
              <a:t>Core of Nursing Competency </a:t>
            </a:r>
            <a:endParaRPr lang="en-US" sz="11500" dirty="0">
              <a:latin typeface="Baskerville Old Face" panose="02020602080505020303" pitchFamily="18" charset="0"/>
            </a:endParaRPr>
          </a:p>
        </p:txBody>
      </p:sp>
      <p:pic>
        <p:nvPicPr>
          <p:cNvPr id="4" name="عنصر نائب للمحتوى 3" descr="https://www.datocms-assets.com/7756/1579533888-key-competencies.png?w=1000&amp;q=70&amp;auto=compress,format,enhance">
            <a:extLst>
              <a:ext uri="{FF2B5EF4-FFF2-40B4-BE49-F238E27FC236}">
                <a16:creationId xmlns:a16="http://schemas.microsoft.com/office/drawing/2014/main" id="{11971E0E-2C77-4E0B-AD63-6887A972D26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74368" y="1825625"/>
            <a:ext cx="6643264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479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554B-7519-4FF8-B5F6-3B53D552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of competency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B3F2C-24DB-4742-B8DB-F740F05B8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40609"/>
          </a:xfrm>
        </p:spPr>
        <p:txBody>
          <a:bodyPr>
            <a:normAutofit/>
          </a:bodyPr>
          <a:lstStyle/>
          <a:p>
            <a:r>
              <a:rPr lang="en-US" sz="3600" dirty="0"/>
              <a:t>1- professional and ethics</a:t>
            </a:r>
          </a:p>
          <a:p>
            <a:r>
              <a:rPr lang="en-US" sz="3600" dirty="0"/>
              <a:t>2- </a:t>
            </a:r>
            <a:r>
              <a:rPr lang="en-US" sz="3600" b="0" i="0" u="none" strike="noStrike" baseline="0" dirty="0">
                <a:solidFill>
                  <a:srgbClr val="000000"/>
                </a:solidFill>
                <a:cs typeface="+mj-cs"/>
              </a:rPr>
              <a:t>Collaborate, communicate, </a:t>
            </a:r>
          </a:p>
          <a:p>
            <a:r>
              <a:rPr lang="en-US" sz="3600" dirty="0">
                <a:solidFill>
                  <a:srgbClr val="000000"/>
                </a:solidFill>
                <a:cs typeface="+mj-cs"/>
              </a:rPr>
              <a:t>3- Medicine management and patient care </a:t>
            </a:r>
          </a:p>
          <a:p>
            <a:r>
              <a:rPr lang="en-US" sz="3600" dirty="0">
                <a:solidFill>
                  <a:srgbClr val="000000"/>
                </a:solidFill>
                <a:cs typeface="+mj-cs"/>
              </a:rPr>
              <a:t>4-  Leadership and Management </a:t>
            </a:r>
          </a:p>
          <a:p>
            <a:r>
              <a:rPr lang="en-US" sz="3600" dirty="0">
                <a:solidFill>
                  <a:srgbClr val="000000"/>
                </a:solidFill>
                <a:cs typeface="+mj-cs"/>
              </a:rPr>
              <a:t>5- Education and Researched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783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3FD8-EED0-4D9E-AB4A-389D94FD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3" y="211016"/>
            <a:ext cx="10886042" cy="858130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>
                <a:solidFill>
                  <a:srgbClr val="000000"/>
                </a:solidFill>
                <a:latin typeface="+mn-lt"/>
              </a:rPr>
              <a:t>Core competencies for health professionals 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05B3-8F0F-41E5-867A-B9BBB8E9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878037"/>
            <a:ext cx="10886041" cy="4979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Provide patient-centered care</a:t>
            </a:r>
            <a:endParaRPr lang="en-US" sz="33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514350" indent="-514350">
              <a:buAutoNum type="arabicPeriod"/>
            </a:pPr>
            <a:r>
              <a:rPr lang="en-US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Work in interdisciplinary teams</a:t>
            </a:r>
            <a:endParaRPr lang="en-US" sz="33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0" indent="0">
              <a:buNone/>
            </a:pPr>
            <a:r>
              <a:rPr lang="en-US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3. Employ evidence-based practice</a:t>
            </a:r>
            <a:r>
              <a:rPr lang="en-US" sz="3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. </a:t>
            </a:r>
            <a:r>
              <a:rPr lang="en-US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 </a:t>
            </a:r>
            <a:endParaRPr lang="en-US" sz="33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0" indent="0">
              <a:buNone/>
            </a:pPr>
            <a:r>
              <a:rPr lang="en-US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4. Apply quality improvement</a:t>
            </a:r>
          </a:p>
          <a:p>
            <a:pPr marL="0" indent="0">
              <a:buNone/>
            </a:pPr>
            <a:r>
              <a:rPr lang="en-US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5. Utilize informatics</a:t>
            </a:r>
            <a:endParaRPr lang="en-US" sz="3200" dirty="0"/>
          </a:p>
          <a:p>
            <a:pPr marL="0" indent="0">
              <a:buNone/>
            </a:pPr>
            <a:endParaRPr lang="en-US" sz="3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0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C616-1A31-4F78-B4AC-30560A26C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228" y="365125"/>
            <a:ext cx="1005957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Competencies Essential to Patient Care </a:t>
            </a:r>
            <a:endParaRPr lang="en-US" sz="8000" i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58FEBB8-03D2-4C5A-A979-ECE14574C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156992"/>
              </p:ext>
            </p:extLst>
          </p:nvPr>
        </p:nvGraphicFramePr>
        <p:xfrm>
          <a:off x="514643" y="158647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54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5F559-33D9-4203-AF0D-367C3BE8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85" y="260253"/>
            <a:ext cx="11096803" cy="1049235"/>
          </a:xfrm>
        </p:spPr>
        <p:txBody>
          <a:bodyPr>
            <a:normAutofit fontScale="90000"/>
          </a:bodyPr>
          <a:lstStyle/>
          <a:p>
            <a:r>
              <a:rPr lang="en-US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Categories of advanced nursing practice competencies: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4536F-97A1-40B0-AFD5-2AA0CB79D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123"/>
          </a:xfrm>
        </p:spPr>
        <p:txBody>
          <a:bodyPr>
            <a:normAutofit/>
          </a:bodyPr>
          <a:lstStyle/>
          <a:p>
            <a:r>
              <a:rPr lang="en-US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Decision-making competencies. </a:t>
            </a:r>
          </a:p>
          <a:p>
            <a:r>
              <a:rPr lang="en-US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Developing practice competencies. </a:t>
            </a:r>
          </a:p>
          <a:p>
            <a:r>
              <a:rPr lang="en-US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3) Health education competencies. </a:t>
            </a:r>
          </a:p>
          <a:p>
            <a:r>
              <a:rPr lang="en-US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4) Interpersonal competencies. </a:t>
            </a:r>
          </a:p>
          <a:p>
            <a:r>
              <a:rPr lang="en-US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5) Organizing competencies. </a:t>
            </a:r>
          </a:p>
        </p:txBody>
      </p:sp>
    </p:spTree>
    <p:extLst>
      <p:ext uri="{BB962C8B-B14F-4D97-AF65-F5344CB8AC3E}">
        <p14:creationId xmlns:p14="http://schemas.microsoft.com/office/powerpoint/2010/main" val="227407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شاشة عريضة</PresentationFormat>
  <Paragraphs>66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1" baseType="lpstr">
      <vt:lpstr>Aharoni</vt:lpstr>
      <vt:lpstr>Andalus</vt:lpstr>
      <vt:lpstr>Arial</vt:lpstr>
      <vt:lpstr>Baskerville Old Face</vt:lpstr>
      <vt:lpstr>Calibri</vt:lpstr>
      <vt:lpstr>Calibri Light</vt:lpstr>
      <vt:lpstr>Open Sans</vt:lpstr>
      <vt:lpstr>Times New Roman</vt:lpstr>
      <vt:lpstr>Office Theme</vt:lpstr>
      <vt:lpstr>Nursing competency  </vt:lpstr>
      <vt:lpstr>عرض تقديمي في PowerPoint</vt:lpstr>
      <vt:lpstr>DEFINTION</vt:lpstr>
      <vt:lpstr>Cultural competencies for nurses built upon Six pillars</vt:lpstr>
      <vt:lpstr>Core of Nursing Competency </vt:lpstr>
      <vt:lpstr>Standard of competency </vt:lpstr>
      <vt:lpstr>Core competencies for health professionals </vt:lpstr>
      <vt:lpstr>Competencies Essential to Patient Care </vt:lpstr>
      <vt:lpstr>Categories of advanced nursing practice competencies: </vt:lpstr>
      <vt:lpstr>عرض تقديمي في PowerPoint</vt:lpstr>
      <vt:lpstr>Measurement of Competencies in Clinical Practice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competency</dc:title>
  <dc:creator>2025</dc:creator>
  <cp:lastModifiedBy>2025</cp:lastModifiedBy>
  <cp:revision>1</cp:revision>
  <dcterms:modified xsi:type="dcterms:W3CDTF">2024-03-03T11:32:09Z</dcterms:modified>
</cp:coreProperties>
</file>